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30"/>
  </p:notesMasterIdLst>
  <p:sldIdLst>
    <p:sldId id="256" r:id="rId5"/>
    <p:sldId id="259" r:id="rId6"/>
    <p:sldId id="257" r:id="rId7"/>
    <p:sldId id="260" r:id="rId8"/>
    <p:sldId id="265" r:id="rId9"/>
    <p:sldId id="263" r:id="rId10"/>
    <p:sldId id="264" r:id="rId11"/>
    <p:sldId id="267" r:id="rId12"/>
    <p:sldId id="281" r:id="rId13"/>
    <p:sldId id="268" r:id="rId14"/>
    <p:sldId id="282" r:id="rId15"/>
    <p:sldId id="283" r:id="rId16"/>
    <p:sldId id="284" r:id="rId17"/>
    <p:sldId id="285" r:id="rId18"/>
    <p:sldId id="286" r:id="rId19"/>
    <p:sldId id="288" r:id="rId20"/>
    <p:sldId id="289" r:id="rId21"/>
    <p:sldId id="271" r:id="rId22"/>
    <p:sldId id="272" r:id="rId23"/>
    <p:sldId id="274" r:id="rId24"/>
    <p:sldId id="273" r:id="rId25"/>
    <p:sldId id="291" r:id="rId26"/>
    <p:sldId id="292" r:id="rId27"/>
    <p:sldId id="275" r:id="rId28"/>
    <p:sldId id="276" r:id="rId29"/>
  </p:sldIdLst>
  <p:sldSz cx="9144000" cy="6858000" type="screen4x3"/>
  <p:notesSz cx="6858000" cy="9144000"/>
  <p:embeddedFontLst>
    <p:embeddedFont>
      <p:font typeface="Economica" panose="02000506040000020004" pitchFamily="2" charset="77"/>
      <p:regular r:id="rId31"/>
      <p:bold r:id="rId32"/>
      <p:italic r:id="rId33"/>
      <p:boldItalic r:id="rId34"/>
    </p:embeddedFont>
    <p:embeddedFont>
      <p:font typeface="Open Sans" panose="020B060603050402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703728-542C-0D41-B331-903EFDA0636C}" v="105" dt="2025-09-17T13:41:05.3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87"/>
    <p:restoredTop sz="92399"/>
  </p:normalViewPr>
  <p:slideViewPr>
    <p:cSldViewPr snapToGrid="0" snapToObjects="1">
      <p:cViewPr varScale="1">
        <p:scale>
          <a:sx n="144" d="100"/>
          <a:sy n="144" d="100"/>
        </p:scale>
        <p:origin x="15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cardo Berta" userId="c8694f89-bba4-4576-b0a8-456619ca5a8c" providerId="ADAL" clId="{5F0675E5-511A-FE49-B428-94297CA30C98}"/>
    <pc:docChg chg="modSld">
      <pc:chgData name="Riccardo Berta" userId="c8694f89-bba4-4576-b0a8-456619ca5a8c" providerId="ADAL" clId="{5F0675E5-511A-FE49-B428-94297CA30C98}" dt="2022-11-02T11:56:48.756" v="0" actId="20577"/>
      <pc:docMkLst>
        <pc:docMk/>
      </pc:docMkLst>
      <pc:sldChg chg="modSp mod">
        <pc:chgData name="Riccardo Berta" userId="c8694f89-bba4-4576-b0a8-456619ca5a8c" providerId="ADAL" clId="{5F0675E5-511A-FE49-B428-94297CA30C98}" dt="2022-11-02T11:56:48.756" v="0" actId="20577"/>
        <pc:sldMkLst>
          <pc:docMk/>
          <pc:sldMk cId="3018556184" sldId="259"/>
        </pc:sldMkLst>
      </pc:sldChg>
    </pc:docChg>
  </pc:docChgLst>
  <pc:docChgLst>
    <pc:chgData name="Riccardo Berta" userId="c8694f89-bba4-4576-b0a8-456619ca5a8c" providerId="ADAL" clId="{FDDBFC5A-5EA9-5330-BEB8-433D7E3B4C4E}"/>
    <pc:docChg chg="undo custSel addSld delSld modSld sldOrd">
      <pc:chgData name="Riccardo Berta" userId="c8694f89-bba4-4576-b0a8-456619ca5a8c" providerId="ADAL" clId="{FDDBFC5A-5EA9-5330-BEB8-433D7E3B4C4E}" dt="2025-09-17T13:46:36.967" v="1712" actId="33524"/>
      <pc:docMkLst>
        <pc:docMk/>
      </pc:docMkLst>
      <pc:sldChg chg="modSp mod">
        <pc:chgData name="Riccardo Berta" userId="c8694f89-bba4-4576-b0a8-456619ca5a8c" providerId="ADAL" clId="{FDDBFC5A-5EA9-5330-BEB8-433D7E3B4C4E}" dt="2025-09-16T05:46:12.596" v="234" actId="1076"/>
        <pc:sldMkLst>
          <pc:docMk/>
          <pc:sldMk cId="0" sldId="257"/>
        </pc:sldMkLst>
        <pc:spChg chg="mod">
          <ac:chgData name="Riccardo Berta" userId="c8694f89-bba4-4576-b0a8-456619ca5a8c" providerId="ADAL" clId="{FDDBFC5A-5EA9-5330-BEB8-433D7E3B4C4E}" dt="2025-09-16T05:46:12.596" v="234" actId="1076"/>
          <ac:spMkLst>
            <pc:docMk/>
            <pc:sldMk cId="0" sldId="257"/>
            <ac:spMk id="84" creationId="{00000000-0000-0000-0000-000000000000}"/>
          </ac:spMkLst>
        </pc:spChg>
      </pc:sldChg>
      <pc:sldChg chg="modSp mod">
        <pc:chgData name="Riccardo Berta" userId="c8694f89-bba4-4576-b0a8-456619ca5a8c" providerId="ADAL" clId="{FDDBFC5A-5EA9-5330-BEB8-433D7E3B4C4E}" dt="2025-09-17T12:51:18.440" v="1642" actId="1076"/>
        <pc:sldMkLst>
          <pc:docMk/>
          <pc:sldMk cId="3018556184" sldId="259"/>
        </pc:sldMkLst>
        <pc:spChg chg="mod">
          <ac:chgData name="Riccardo Berta" userId="c8694f89-bba4-4576-b0a8-456619ca5a8c" providerId="ADAL" clId="{FDDBFC5A-5EA9-5330-BEB8-433D7E3B4C4E}" dt="2025-09-17T12:51:18.440" v="1642" actId="1076"/>
          <ac:spMkLst>
            <pc:docMk/>
            <pc:sldMk cId="3018556184" sldId="259"/>
            <ac:spMk id="3" creationId="{38BFAA1C-1163-169B-2D77-6FEF73CC8512}"/>
          </ac:spMkLst>
        </pc:spChg>
      </pc:sldChg>
      <pc:sldChg chg="addSp delSp modSp mod">
        <pc:chgData name="Riccardo Berta" userId="c8694f89-bba4-4576-b0a8-456619ca5a8c" providerId="ADAL" clId="{FDDBFC5A-5EA9-5330-BEB8-433D7E3B4C4E}" dt="2025-09-16T05:46:31.185" v="236" actId="14100"/>
        <pc:sldMkLst>
          <pc:docMk/>
          <pc:sldMk cId="1066709261" sldId="260"/>
        </pc:sldMkLst>
        <pc:spChg chg="mod">
          <ac:chgData name="Riccardo Berta" userId="c8694f89-bba4-4576-b0a8-456619ca5a8c" providerId="ADAL" clId="{FDDBFC5A-5EA9-5330-BEB8-433D7E3B4C4E}" dt="2025-09-16T05:42:23.911" v="206" actId="20577"/>
          <ac:spMkLst>
            <pc:docMk/>
            <pc:sldMk cId="1066709261" sldId="260"/>
            <ac:spMk id="83" creationId="{00000000-0000-0000-0000-000000000000}"/>
          </ac:spMkLst>
        </pc:spChg>
        <pc:spChg chg="mod">
          <ac:chgData name="Riccardo Berta" userId="c8694f89-bba4-4576-b0a8-456619ca5a8c" providerId="ADAL" clId="{FDDBFC5A-5EA9-5330-BEB8-433D7E3B4C4E}" dt="2025-09-16T05:46:31.185" v="236" actId="14100"/>
          <ac:spMkLst>
            <pc:docMk/>
            <pc:sldMk cId="1066709261" sldId="260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FDDBFC5A-5EA9-5330-BEB8-433D7E3B4C4E}" dt="2025-09-16T05:42:11.774" v="202" actId="1076"/>
          <ac:picMkLst>
            <pc:docMk/>
            <pc:sldMk cId="1066709261" sldId="260"/>
            <ac:picMk id="4" creationId="{AA1879BF-669D-0592-7A41-8492F2DD5EF0}"/>
          </ac:picMkLst>
        </pc:picChg>
      </pc:sldChg>
      <pc:sldChg chg="addSp delSp modSp mod">
        <pc:chgData name="Riccardo Berta" userId="c8694f89-bba4-4576-b0a8-456619ca5a8c" providerId="ADAL" clId="{FDDBFC5A-5EA9-5330-BEB8-433D7E3B4C4E}" dt="2025-09-16T05:38:08.068" v="119" actId="1037"/>
        <pc:sldMkLst>
          <pc:docMk/>
          <pc:sldMk cId="2190566097" sldId="263"/>
        </pc:sldMkLst>
        <pc:spChg chg="mod">
          <ac:chgData name="Riccardo Berta" userId="c8694f89-bba4-4576-b0a8-456619ca5a8c" providerId="ADAL" clId="{FDDBFC5A-5EA9-5330-BEB8-433D7E3B4C4E}" dt="2025-09-16T05:37:56.709" v="111" actId="403"/>
          <ac:spMkLst>
            <pc:docMk/>
            <pc:sldMk cId="2190566097" sldId="263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FDDBFC5A-5EA9-5330-BEB8-433D7E3B4C4E}" dt="2025-09-16T05:38:08.068" v="119" actId="1037"/>
          <ac:picMkLst>
            <pc:docMk/>
            <pc:sldMk cId="2190566097" sldId="263"/>
            <ac:picMk id="3" creationId="{19906D1F-2FC3-0827-3332-5C2F5E639F49}"/>
          </ac:picMkLst>
        </pc:picChg>
      </pc:sldChg>
      <pc:sldChg chg="addSp modSp mod">
        <pc:chgData name="Riccardo Berta" userId="c8694f89-bba4-4576-b0a8-456619ca5a8c" providerId="ADAL" clId="{FDDBFC5A-5EA9-5330-BEB8-433D7E3B4C4E}" dt="2025-09-16T07:35:01.894" v="526" actId="1076"/>
        <pc:sldMkLst>
          <pc:docMk/>
          <pc:sldMk cId="3888810046" sldId="264"/>
        </pc:sldMkLst>
        <pc:spChg chg="mod">
          <ac:chgData name="Riccardo Berta" userId="c8694f89-bba4-4576-b0a8-456619ca5a8c" providerId="ADAL" clId="{FDDBFC5A-5EA9-5330-BEB8-433D7E3B4C4E}" dt="2025-09-16T07:29:47.822" v="474" actId="20577"/>
          <ac:spMkLst>
            <pc:docMk/>
            <pc:sldMk cId="3888810046" sldId="264"/>
            <ac:spMk id="83" creationId="{00000000-0000-0000-0000-000000000000}"/>
          </ac:spMkLst>
        </pc:spChg>
        <pc:spChg chg="mod">
          <ac:chgData name="Riccardo Berta" userId="c8694f89-bba4-4576-b0a8-456619ca5a8c" providerId="ADAL" clId="{FDDBFC5A-5EA9-5330-BEB8-433D7E3B4C4E}" dt="2025-09-16T07:35:01.894" v="526" actId="1076"/>
          <ac:spMkLst>
            <pc:docMk/>
            <pc:sldMk cId="3888810046" sldId="264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FDDBFC5A-5EA9-5330-BEB8-433D7E3B4C4E}" dt="2025-09-16T07:35:01.894" v="526" actId="1076"/>
          <ac:picMkLst>
            <pc:docMk/>
            <pc:sldMk cId="3888810046" sldId="264"/>
            <ac:picMk id="3" creationId="{D018D7CE-CB38-20D6-E4D8-D04FCD093E1B}"/>
          </ac:picMkLst>
        </pc:picChg>
        <pc:picChg chg="add mod">
          <ac:chgData name="Riccardo Berta" userId="c8694f89-bba4-4576-b0a8-456619ca5a8c" providerId="ADAL" clId="{FDDBFC5A-5EA9-5330-BEB8-433D7E3B4C4E}" dt="2025-09-16T07:35:01.894" v="526" actId="1076"/>
          <ac:picMkLst>
            <pc:docMk/>
            <pc:sldMk cId="3888810046" sldId="264"/>
            <ac:picMk id="5" creationId="{85082445-5462-8920-E512-C7FC87B7FA86}"/>
          </ac:picMkLst>
        </pc:picChg>
      </pc:sldChg>
      <pc:sldChg chg="addSp delSp modSp mod">
        <pc:chgData name="Riccardo Berta" userId="c8694f89-bba4-4576-b0a8-456619ca5a8c" providerId="ADAL" clId="{FDDBFC5A-5EA9-5330-BEB8-433D7E3B4C4E}" dt="2025-09-16T05:42:33.381" v="209" actId="20577"/>
        <pc:sldMkLst>
          <pc:docMk/>
          <pc:sldMk cId="2733657070" sldId="265"/>
        </pc:sldMkLst>
        <pc:spChg chg="mod">
          <ac:chgData name="Riccardo Berta" userId="c8694f89-bba4-4576-b0a8-456619ca5a8c" providerId="ADAL" clId="{FDDBFC5A-5EA9-5330-BEB8-433D7E3B4C4E}" dt="2025-09-16T05:42:33.381" v="209" actId="20577"/>
          <ac:spMkLst>
            <pc:docMk/>
            <pc:sldMk cId="2733657070" sldId="265"/>
            <ac:spMk id="83" creationId="{00000000-0000-0000-0000-000000000000}"/>
          </ac:spMkLst>
        </pc:spChg>
        <pc:spChg chg="mod">
          <ac:chgData name="Riccardo Berta" userId="c8694f89-bba4-4576-b0a8-456619ca5a8c" providerId="ADAL" clId="{FDDBFC5A-5EA9-5330-BEB8-433D7E3B4C4E}" dt="2025-09-16T05:36:39.010" v="78" actId="21"/>
          <ac:spMkLst>
            <pc:docMk/>
            <pc:sldMk cId="2733657070" sldId="265"/>
            <ac:spMk id="84" creationId="{00000000-0000-0000-0000-000000000000}"/>
          </ac:spMkLst>
        </pc:spChg>
      </pc:sldChg>
      <pc:sldChg chg="del">
        <pc:chgData name="Riccardo Berta" userId="c8694f89-bba4-4576-b0a8-456619ca5a8c" providerId="ADAL" clId="{FDDBFC5A-5EA9-5330-BEB8-433D7E3B4C4E}" dt="2025-09-16T07:29:41.960" v="468" actId="2696"/>
        <pc:sldMkLst>
          <pc:docMk/>
          <pc:sldMk cId="2836957529" sldId="266"/>
        </pc:sldMkLst>
      </pc:sldChg>
      <pc:sldChg chg="addSp delSp modSp mod">
        <pc:chgData name="Riccardo Berta" userId="c8694f89-bba4-4576-b0a8-456619ca5a8c" providerId="ADAL" clId="{FDDBFC5A-5EA9-5330-BEB8-433D7E3B4C4E}" dt="2025-09-16T09:30:08.105" v="708" actId="790"/>
        <pc:sldMkLst>
          <pc:docMk/>
          <pc:sldMk cId="3519359877" sldId="267"/>
        </pc:sldMkLst>
        <pc:spChg chg="add del">
          <ac:chgData name="Riccardo Berta" userId="c8694f89-bba4-4576-b0a8-456619ca5a8c" providerId="ADAL" clId="{FDDBFC5A-5EA9-5330-BEB8-433D7E3B4C4E}" dt="2025-09-16T05:39:14.028" v="125" actId="22"/>
          <ac:spMkLst>
            <pc:docMk/>
            <pc:sldMk cId="3519359877" sldId="267"/>
            <ac:spMk id="4" creationId="{E5228DF6-99F2-F1E9-D0A3-CB4142101791}"/>
          </ac:spMkLst>
        </pc:spChg>
        <pc:spChg chg="del mod topLvl">
          <ac:chgData name="Riccardo Berta" userId="c8694f89-bba4-4576-b0a8-456619ca5a8c" providerId="ADAL" clId="{FDDBFC5A-5EA9-5330-BEB8-433D7E3B4C4E}" dt="2025-09-16T07:17:02.924" v="356" actId="478"/>
          <ac:spMkLst>
            <pc:docMk/>
            <pc:sldMk cId="3519359877" sldId="267"/>
            <ac:spMk id="9" creationId="{E32A70A9-BADC-2F47-4232-896978C3CFCE}"/>
          </ac:spMkLst>
        </pc:spChg>
        <pc:spChg chg="mod">
          <ac:chgData name="Riccardo Berta" userId="c8694f89-bba4-4576-b0a8-456619ca5a8c" providerId="ADAL" clId="{FDDBFC5A-5EA9-5330-BEB8-433D7E3B4C4E}" dt="2025-09-16T09:30:08.105" v="708" actId="790"/>
          <ac:spMkLst>
            <pc:docMk/>
            <pc:sldMk cId="3519359877" sldId="267"/>
            <ac:spMk id="83" creationId="{00000000-0000-0000-0000-000000000000}"/>
          </ac:spMkLst>
        </pc:spChg>
        <pc:spChg chg="mod">
          <ac:chgData name="Riccardo Berta" userId="c8694f89-bba4-4576-b0a8-456619ca5a8c" providerId="ADAL" clId="{FDDBFC5A-5EA9-5330-BEB8-433D7E3B4C4E}" dt="2025-09-16T09:15:19.929" v="543" actId="20577"/>
          <ac:spMkLst>
            <pc:docMk/>
            <pc:sldMk cId="3519359877" sldId="267"/>
            <ac:spMk id="84" creationId="{00000000-0000-0000-0000-000000000000}"/>
          </ac:spMkLst>
        </pc:spChg>
        <pc:grpChg chg="del">
          <ac:chgData name="Riccardo Berta" userId="c8694f89-bba4-4576-b0a8-456619ca5a8c" providerId="ADAL" clId="{FDDBFC5A-5EA9-5330-BEB8-433D7E3B4C4E}" dt="2025-09-16T05:39:51.132" v="137" actId="478"/>
          <ac:grpSpMkLst>
            <pc:docMk/>
            <pc:sldMk cId="3519359877" sldId="267"/>
            <ac:grpSpMk id="6" creationId="{A063BDB6-6A64-6F53-B29B-9A9E1B57CF78}"/>
          </ac:grpSpMkLst>
        </pc:grpChg>
        <pc:grpChg chg="add del mod">
          <ac:chgData name="Riccardo Berta" userId="c8694f89-bba4-4576-b0a8-456619ca5a8c" providerId="ADAL" clId="{FDDBFC5A-5EA9-5330-BEB8-433D7E3B4C4E}" dt="2025-09-16T07:17:02.924" v="356" actId="478"/>
          <ac:grpSpMkLst>
            <pc:docMk/>
            <pc:sldMk cId="3519359877" sldId="267"/>
            <ac:grpSpMk id="7" creationId="{DBF7848F-763F-E28D-EC54-2B5EB0159B8B}"/>
          </ac:grpSpMkLst>
        </pc:grpChg>
        <pc:picChg chg="del mod topLvl">
          <ac:chgData name="Riccardo Berta" userId="c8694f89-bba4-4576-b0a8-456619ca5a8c" providerId="ADAL" clId="{FDDBFC5A-5EA9-5330-BEB8-433D7E3B4C4E}" dt="2025-09-16T07:17:03.791" v="357" actId="478"/>
          <ac:picMkLst>
            <pc:docMk/>
            <pc:sldMk cId="3519359877" sldId="267"/>
            <ac:picMk id="8" creationId="{3F4F1F14-B0EB-0D53-D47C-981F93CB65DA}"/>
          </ac:picMkLst>
        </pc:picChg>
        <pc:picChg chg="add mod">
          <ac:chgData name="Riccardo Berta" userId="c8694f89-bba4-4576-b0a8-456619ca5a8c" providerId="ADAL" clId="{FDDBFC5A-5EA9-5330-BEB8-433D7E3B4C4E}" dt="2025-09-16T07:12:33.363" v="330" actId="1076"/>
          <ac:picMkLst>
            <pc:docMk/>
            <pc:sldMk cId="3519359877" sldId="267"/>
            <ac:picMk id="10" creationId="{54218FE4-B439-2F68-A8B4-FA4CEBE6BA25}"/>
          </ac:picMkLst>
        </pc:picChg>
        <pc:picChg chg="add mod">
          <ac:chgData name="Riccardo Berta" userId="c8694f89-bba4-4576-b0a8-456619ca5a8c" providerId="ADAL" clId="{FDDBFC5A-5EA9-5330-BEB8-433D7E3B4C4E}" dt="2025-09-16T07:17:12.864" v="361" actId="1076"/>
          <ac:picMkLst>
            <pc:docMk/>
            <pc:sldMk cId="3519359877" sldId="267"/>
            <ac:picMk id="11" creationId="{00868318-46EA-CDD0-2585-767E0CC75570}"/>
          </ac:picMkLst>
        </pc:picChg>
      </pc:sldChg>
      <pc:sldChg chg="addSp delSp modSp mod">
        <pc:chgData name="Riccardo Berta" userId="c8694f89-bba4-4576-b0a8-456619ca5a8c" providerId="ADAL" clId="{FDDBFC5A-5EA9-5330-BEB8-433D7E3B4C4E}" dt="2025-09-16T09:46:50.038" v="772" actId="1076"/>
        <pc:sldMkLst>
          <pc:docMk/>
          <pc:sldMk cId="3883776362" sldId="268"/>
        </pc:sldMkLst>
        <pc:spChg chg="del mod">
          <ac:chgData name="Riccardo Berta" userId="c8694f89-bba4-4576-b0a8-456619ca5a8c" providerId="ADAL" clId="{FDDBFC5A-5EA9-5330-BEB8-433D7E3B4C4E}" dt="2025-09-16T09:42:18.863" v="715" actId="478"/>
          <ac:spMkLst>
            <pc:docMk/>
            <pc:sldMk cId="3883776362" sldId="268"/>
            <ac:spMk id="2" creationId="{58221DD1-D85A-23D0-705A-B0D4FB64151E}"/>
          </ac:spMkLst>
        </pc:spChg>
        <pc:spChg chg="add mod">
          <ac:chgData name="Riccardo Berta" userId="c8694f89-bba4-4576-b0a8-456619ca5a8c" providerId="ADAL" clId="{FDDBFC5A-5EA9-5330-BEB8-433D7E3B4C4E}" dt="2025-09-16T09:46:25.001" v="761" actId="767"/>
          <ac:spMkLst>
            <pc:docMk/>
            <pc:sldMk cId="3883776362" sldId="268"/>
            <ac:spMk id="5" creationId="{9B45C3E1-E1C6-F07A-D5E8-165474D9722C}"/>
          </ac:spMkLst>
        </pc:spChg>
        <pc:spChg chg="add mod">
          <ac:chgData name="Riccardo Berta" userId="c8694f89-bba4-4576-b0a8-456619ca5a8c" providerId="ADAL" clId="{FDDBFC5A-5EA9-5330-BEB8-433D7E3B4C4E}" dt="2025-09-16T09:46:46.821" v="771" actId="1076"/>
          <ac:spMkLst>
            <pc:docMk/>
            <pc:sldMk cId="3883776362" sldId="268"/>
            <ac:spMk id="6" creationId="{93F29039-FA5E-F048-1B69-604973024E7A}"/>
          </ac:spMkLst>
        </pc:spChg>
        <pc:picChg chg="del mod">
          <ac:chgData name="Riccardo Berta" userId="c8694f89-bba4-4576-b0a8-456619ca5a8c" providerId="ADAL" clId="{FDDBFC5A-5EA9-5330-BEB8-433D7E3B4C4E}" dt="2025-09-16T09:44:32.859" v="721" actId="478"/>
          <ac:picMkLst>
            <pc:docMk/>
            <pc:sldMk cId="3883776362" sldId="268"/>
            <ac:picMk id="3" creationId="{3569CB97-A696-A944-8249-9D3E99A28B18}"/>
          </ac:picMkLst>
        </pc:picChg>
        <pc:picChg chg="add mod">
          <ac:chgData name="Riccardo Berta" userId="c8694f89-bba4-4576-b0a8-456619ca5a8c" providerId="ADAL" clId="{FDDBFC5A-5EA9-5330-BEB8-433D7E3B4C4E}" dt="2025-09-16T09:46:50.038" v="772" actId="1076"/>
          <ac:picMkLst>
            <pc:docMk/>
            <pc:sldMk cId="3883776362" sldId="268"/>
            <ac:picMk id="4" creationId="{8F3637D0-65F6-725C-6D40-C00667006A74}"/>
          </ac:picMkLst>
        </pc:picChg>
        <pc:picChg chg="del mod">
          <ac:chgData name="Riccardo Berta" userId="c8694f89-bba4-4576-b0a8-456619ca5a8c" providerId="ADAL" clId="{FDDBFC5A-5EA9-5330-BEB8-433D7E3B4C4E}" dt="2025-09-16T09:42:20.606" v="716" actId="478"/>
          <ac:picMkLst>
            <pc:docMk/>
            <pc:sldMk cId="3883776362" sldId="268"/>
            <ac:picMk id="1030" creationId="{F15295A9-6004-8B46-1C45-BC32F6DEC2D9}"/>
          </ac:picMkLst>
        </pc:picChg>
      </pc:sldChg>
      <pc:sldChg chg="del">
        <pc:chgData name="Riccardo Berta" userId="c8694f89-bba4-4576-b0a8-456619ca5a8c" providerId="ADAL" clId="{FDDBFC5A-5EA9-5330-BEB8-433D7E3B4C4E}" dt="2025-09-16T13:53:48.007" v="980" actId="2696"/>
        <pc:sldMkLst>
          <pc:docMk/>
          <pc:sldMk cId="482081013" sldId="269"/>
        </pc:sldMkLst>
      </pc:sldChg>
      <pc:sldChg chg="delSp modSp del mod">
        <pc:chgData name="Riccardo Berta" userId="c8694f89-bba4-4576-b0a8-456619ca5a8c" providerId="ADAL" clId="{FDDBFC5A-5EA9-5330-BEB8-433D7E3B4C4E}" dt="2025-09-17T07:28:20.931" v="1177" actId="2696"/>
        <pc:sldMkLst>
          <pc:docMk/>
          <pc:sldMk cId="761532774" sldId="270"/>
        </pc:sldMkLst>
        <pc:spChg chg="mod">
          <ac:chgData name="Riccardo Berta" userId="c8694f89-bba4-4576-b0a8-456619ca5a8c" providerId="ADAL" clId="{FDDBFC5A-5EA9-5330-BEB8-433D7E3B4C4E}" dt="2025-09-16T16:02:17.166" v="1058" actId="20577"/>
          <ac:spMkLst>
            <pc:docMk/>
            <pc:sldMk cId="761532774" sldId="270"/>
            <ac:spMk id="84" creationId="{00000000-0000-0000-0000-000000000000}"/>
          </ac:spMkLst>
        </pc:spChg>
        <pc:picChg chg="del mod">
          <ac:chgData name="Riccardo Berta" userId="c8694f89-bba4-4576-b0a8-456619ca5a8c" providerId="ADAL" clId="{FDDBFC5A-5EA9-5330-BEB8-433D7E3B4C4E}" dt="2025-09-16T16:02:21.625" v="1059" actId="478"/>
          <ac:picMkLst>
            <pc:docMk/>
            <pc:sldMk cId="761532774" sldId="270"/>
            <ac:picMk id="15" creationId="{5781395B-E076-D893-3CF4-3C2252E5FF24}"/>
          </ac:picMkLst>
        </pc:picChg>
        <pc:picChg chg="del">
          <ac:chgData name="Riccardo Berta" userId="c8694f89-bba4-4576-b0a8-456619ca5a8c" providerId="ADAL" clId="{FDDBFC5A-5EA9-5330-BEB8-433D7E3B4C4E}" dt="2025-09-17T07:23:40.048" v="1166" actId="478"/>
          <ac:picMkLst>
            <pc:docMk/>
            <pc:sldMk cId="761532774" sldId="270"/>
            <ac:picMk id="2056" creationId="{0F863C75-F700-DAC0-1E87-BAEEDA383BF8}"/>
          </ac:picMkLst>
        </pc:picChg>
      </pc:sldChg>
      <pc:sldChg chg="addSp delSp modSp mod">
        <pc:chgData name="Riccardo Berta" userId="c8694f89-bba4-4576-b0a8-456619ca5a8c" providerId="ADAL" clId="{FDDBFC5A-5EA9-5330-BEB8-433D7E3B4C4E}" dt="2025-09-17T11:10:13.905" v="1503" actId="1076"/>
        <pc:sldMkLst>
          <pc:docMk/>
          <pc:sldMk cId="3967202540" sldId="271"/>
        </pc:sldMkLst>
        <pc:spChg chg="add del">
          <ac:chgData name="Riccardo Berta" userId="c8694f89-bba4-4576-b0a8-456619ca5a8c" providerId="ADAL" clId="{FDDBFC5A-5EA9-5330-BEB8-433D7E3B4C4E}" dt="2025-09-17T11:06:46.723" v="1474" actId="22"/>
          <ac:spMkLst>
            <pc:docMk/>
            <pc:sldMk cId="3967202540" sldId="271"/>
            <ac:spMk id="6" creationId="{2F94083B-59B5-8592-C32D-435CAEDC4EC6}"/>
          </ac:spMkLst>
        </pc:spChg>
        <pc:spChg chg="mod">
          <ac:chgData name="Riccardo Berta" userId="c8694f89-bba4-4576-b0a8-456619ca5a8c" providerId="ADAL" clId="{FDDBFC5A-5EA9-5330-BEB8-433D7E3B4C4E}" dt="2025-09-17T08:12:32.414" v="1318" actId="20577"/>
          <ac:spMkLst>
            <pc:docMk/>
            <pc:sldMk cId="3967202540" sldId="271"/>
            <ac:spMk id="83" creationId="{00000000-0000-0000-0000-000000000000}"/>
          </ac:spMkLst>
        </pc:spChg>
        <pc:spChg chg="mod">
          <ac:chgData name="Riccardo Berta" userId="c8694f89-bba4-4576-b0a8-456619ca5a8c" providerId="ADAL" clId="{FDDBFC5A-5EA9-5330-BEB8-433D7E3B4C4E}" dt="2025-09-17T11:09:55.195" v="1496" actId="20577"/>
          <ac:spMkLst>
            <pc:docMk/>
            <pc:sldMk cId="3967202540" sldId="271"/>
            <ac:spMk id="84" creationId="{00000000-0000-0000-0000-000000000000}"/>
          </ac:spMkLst>
        </pc:spChg>
        <pc:grpChg chg="del mod">
          <ac:chgData name="Riccardo Berta" userId="c8694f89-bba4-4576-b0a8-456619ca5a8c" providerId="ADAL" clId="{FDDBFC5A-5EA9-5330-BEB8-433D7E3B4C4E}" dt="2025-09-17T08:00:21.257" v="1277" actId="478"/>
          <ac:grpSpMkLst>
            <pc:docMk/>
            <pc:sldMk cId="3967202540" sldId="271"/>
            <ac:grpSpMk id="19" creationId="{56E386EC-877D-7177-36A1-B12C644528B3}"/>
          </ac:grpSpMkLst>
        </pc:grpChg>
        <pc:picChg chg="add del mod">
          <ac:chgData name="Riccardo Berta" userId="c8694f89-bba4-4576-b0a8-456619ca5a8c" providerId="ADAL" clId="{FDDBFC5A-5EA9-5330-BEB8-433D7E3B4C4E}" dt="2025-09-17T09:03:49.456" v="1323" actId="478"/>
          <ac:picMkLst>
            <pc:docMk/>
            <pc:sldMk cId="3967202540" sldId="271"/>
            <ac:picMk id="2" creationId="{3DEA229E-A730-FDF2-E435-5E3B4F7A2585}"/>
          </ac:picMkLst>
        </pc:picChg>
        <pc:picChg chg="add mod">
          <ac:chgData name="Riccardo Berta" userId="c8694f89-bba4-4576-b0a8-456619ca5a8c" providerId="ADAL" clId="{FDDBFC5A-5EA9-5330-BEB8-433D7E3B4C4E}" dt="2025-09-17T11:07:00.930" v="1481" actId="1076"/>
          <ac:picMkLst>
            <pc:docMk/>
            <pc:sldMk cId="3967202540" sldId="271"/>
            <ac:picMk id="3" creationId="{64C7518A-FCE1-6A62-7F1D-AAD36790EC0B}"/>
          </ac:picMkLst>
        </pc:picChg>
        <pc:picChg chg="add del">
          <ac:chgData name="Riccardo Berta" userId="c8694f89-bba4-4576-b0a8-456619ca5a8c" providerId="ADAL" clId="{FDDBFC5A-5EA9-5330-BEB8-433D7E3B4C4E}" dt="2025-09-17T11:06:34.865" v="1472" actId="478"/>
          <ac:picMkLst>
            <pc:docMk/>
            <pc:sldMk cId="3967202540" sldId="271"/>
            <ac:picMk id="4" creationId="{56FD6369-C7D5-1E24-7F3D-91088250E608}"/>
          </ac:picMkLst>
        </pc:picChg>
        <pc:picChg chg="add mod">
          <ac:chgData name="Riccardo Berta" userId="c8694f89-bba4-4576-b0a8-456619ca5a8c" providerId="ADAL" clId="{FDDBFC5A-5EA9-5330-BEB8-433D7E3B4C4E}" dt="2025-09-17T11:10:04.732" v="1500" actId="14100"/>
          <ac:picMkLst>
            <pc:docMk/>
            <pc:sldMk cId="3967202540" sldId="271"/>
            <ac:picMk id="7" creationId="{956DA29E-F929-C986-6108-30823C6A6AFC}"/>
          </ac:picMkLst>
        </pc:picChg>
        <pc:picChg chg="add mod">
          <ac:chgData name="Riccardo Berta" userId="c8694f89-bba4-4576-b0a8-456619ca5a8c" providerId="ADAL" clId="{FDDBFC5A-5EA9-5330-BEB8-433D7E3B4C4E}" dt="2025-09-17T11:10:13.905" v="1503" actId="1076"/>
          <ac:picMkLst>
            <pc:docMk/>
            <pc:sldMk cId="3967202540" sldId="271"/>
            <ac:picMk id="8" creationId="{4452E8EF-4F23-727F-2F80-F540E634DAA4}"/>
          </ac:picMkLst>
        </pc:picChg>
        <pc:picChg chg="del mod">
          <ac:chgData name="Riccardo Berta" userId="c8694f89-bba4-4576-b0a8-456619ca5a8c" providerId="ADAL" clId="{FDDBFC5A-5EA9-5330-BEB8-433D7E3B4C4E}" dt="2025-09-17T07:33:28.319" v="1219" actId="21"/>
          <ac:picMkLst>
            <pc:docMk/>
            <pc:sldMk cId="3967202540" sldId="271"/>
            <ac:picMk id="12" creationId="{89C89BBA-573D-7754-3909-11E1CAEB5D9D}"/>
          </ac:picMkLst>
        </pc:picChg>
      </pc:sldChg>
      <pc:sldChg chg="addSp delSp modSp mod ord">
        <pc:chgData name="Riccardo Berta" userId="c8694f89-bba4-4576-b0a8-456619ca5a8c" providerId="ADAL" clId="{FDDBFC5A-5EA9-5330-BEB8-433D7E3B4C4E}" dt="2025-09-17T09:17:45.947" v="1403" actId="14100"/>
        <pc:sldMkLst>
          <pc:docMk/>
          <pc:sldMk cId="2355894371" sldId="272"/>
        </pc:sldMkLst>
        <pc:spChg chg="add del">
          <ac:chgData name="Riccardo Berta" userId="c8694f89-bba4-4576-b0a8-456619ca5a8c" providerId="ADAL" clId="{FDDBFC5A-5EA9-5330-BEB8-433D7E3B4C4E}" dt="2025-09-17T09:16:43.730" v="1381" actId="478"/>
          <ac:spMkLst>
            <pc:docMk/>
            <pc:sldMk cId="2355894371" sldId="272"/>
            <ac:spMk id="6" creationId="{528D1AF2-2334-28ED-6971-69B3AF43B207}"/>
          </ac:spMkLst>
        </pc:spChg>
        <pc:spChg chg="mod">
          <ac:chgData name="Riccardo Berta" userId="c8694f89-bba4-4576-b0a8-456619ca5a8c" providerId="ADAL" clId="{FDDBFC5A-5EA9-5330-BEB8-433D7E3B4C4E}" dt="2025-09-17T08:12:39.170" v="1321" actId="20577"/>
          <ac:spMkLst>
            <pc:docMk/>
            <pc:sldMk cId="2355894371" sldId="272"/>
            <ac:spMk id="83" creationId="{00000000-0000-0000-0000-000000000000}"/>
          </ac:spMkLst>
        </pc:spChg>
        <pc:spChg chg="mod">
          <ac:chgData name="Riccardo Berta" userId="c8694f89-bba4-4576-b0a8-456619ca5a8c" providerId="ADAL" clId="{FDDBFC5A-5EA9-5330-BEB8-433D7E3B4C4E}" dt="2025-09-17T09:17:45.947" v="1403" actId="14100"/>
          <ac:spMkLst>
            <pc:docMk/>
            <pc:sldMk cId="2355894371" sldId="272"/>
            <ac:spMk id="84" creationId="{00000000-0000-0000-0000-000000000000}"/>
          </ac:spMkLst>
        </pc:spChg>
        <pc:picChg chg="add del mod">
          <ac:chgData name="Riccardo Berta" userId="c8694f89-bba4-4576-b0a8-456619ca5a8c" providerId="ADAL" clId="{FDDBFC5A-5EA9-5330-BEB8-433D7E3B4C4E}" dt="2025-09-17T09:16:38.131" v="1379" actId="478"/>
          <ac:picMkLst>
            <pc:docMk/>
            <pc:sldMk cId="2355894371" sldId="272"/>
            <ac:picMk id="2" creationId="{9C21F65E-E37F-34E8-0FC0-69BA6E245292}"/>
          </ac:picMkLst>
        </pc:picChg>
        <pc:picChg chg="del">
          <ac:chgData name="Riccardo Berta" userId="c8694f89-bba4-4576-b0a8-456619ca5a8c" providerId="ADAL" clId="{FDDBFC5A-5EA9-5330-BEB8-433D7E3B4C4E}" dt="2025-09-17T09:07:25.814" v="1328" actId="478"/>
          <ac:picMkLst>
            <pc:docMk/>
            <pc:sldMk cId="2355894371" sldId="272"/>
            <ac:picMk id="3" creationId="{EDE1F4E6-F855-70E1-10A8-5F65CFCD38D1}"/>
          </ac:picMkLst>
        </pc:picChg>
        <pc:picChg chg="del">
          <ac:chgData name="Riccardo Berta" userId="c8694f89-bba4-4576-b0a8-456619ca5a8c" providerId="ADAL" clId="{FDDBFC5A-5EA9-5330-BEB8-433D7E3B4C4E}" dt="2025-09-17T09:07:27.839" v="1329" actId="478"/>
          <ac:picMkLst>
            <pc:docMk/>
            <pc:sldMk cId="2355894371" sldId="272"/>
            <ac:picMk id="5" creationId="{79203F73-41CE-277C-740E-382C8B1CF285}"/>
          </ac:picMkLst>
        </pc:picChg>
        <pc:picChg chg="add mod">
          <ac:chgData name="Riccardo Berta" userId="c8694f89-bba4-4576-b0a8-456619ca5a8c" providerId="ADAL" clId="{FDDBFC5A-5EA9-5330-BEB8-433D7E3B4C4E}" dt="2025-09-17T09:17:00.166" v="1385" actId="1076"/>
          <ac:picMkLst>
            <pc:docMk/>
            <pc:sldMk cId="2355894371" sldId="272"/>
            <ac:picMk id="7" creationId="{25241B98-9FDD-ED19-6417-150773229D70}"/>
          </ac:picMkLst>
        </pc:picChg>
      </pc:sldChg>
      <pc:sldChg chg="addSp delSp modSp mod ord">
        <pc:chgData name="Riccardo Berta" userId="c8694f89-bba4-4576-b0a8-456619ca5a8c" providerId="ADAL" clId="{FDDBFC5A-5EA9-5330-BEB8-433D7E3B4C4E}" dt="2025-09-17T11:22:07.409" v="1523" actId="20577"/>
        <pc:sldMkLst>
          <pc:docMk/>
          <pc:sldMk cId="3843819371" sldId="273"/>
        </pc:sldMkLst>
        <pc:spChg chg="mod">
          <ac:chgData name="Riccardo Berta" userId="c8694f89-bba4-4576-b0a8-456619ca5a8c" providerId="ADAL" clId="{FDDBFC5A-5EA9-5330-BEB8-433D7E3B4C4E}" dt="2025-09-17T08:12:51.879" v="1322" actId="20577"/>
          <ac:spMkLst>
            <pc:docMk/>
            <pc:sldMk cId="3843819371" sldId="273"/>
            <ac:spMk id="83" creationId="{00000000-0000-0000-0000-000000000000}"/>
          </ac:spMkLst>
        </pc:spChg>
        <pc:spChg chg="mod">
          <ac:chgData name="Riccardo Berta" userId="c8694f89-bba4-4576-b0a8-456619ca5a8c" providerId="ADAL" clId="{FDDBFC5A-5EA9-5330-BEB8-433D7E3B4C4E}" dt="2025-09-17T11:22:07.409" v="1523" actId="20577"/>
          <ac:spMkLst>
            <pc:docMk/>
            <pc:sldMk cId="3843819371" sldId="273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FDDBFC5A-5EA9-5330-BEB8-433D7E3B4C4E}" dt="2025-09-17T11:21:59.071" v="1519" actId="1076"/>
          <ac:picMkLst>
            <pc:docMk/>
            <pc:sldMk cId="3843819371" sldId="273"/>
            <ac:picMk id="2" creationId="{23AA126A-46CF-DAF1-020B-DBC15F0FED27}"/>
          </ac:picMkLst>
        </pc:picChg>
        <pc:picChg chg="del">
          <ac:chgData name="Riccardo Berta" userId="c8694f89-bba4-4576-b0a8-456619ca5a8c" providerId="ADAL" clId="{FDDBFC5A-5EA9-5330-BEB8-433D7E3B4C4E}" dt="2025-09-17T11:21:22.127" v="1504" actId="478"/>
          <ac:picMkLst>
            <pc:docMk/>
            <pc:sldMk cId="3843819371" sldId="273"/>
            <ac:picMk id="4098" creationId="{25E81A24-24E0-381F-4B9C-17E166023188}"/>
          </ac:picMkLst>
        </pc:picChg>
      </pc:sldChg>
      <pc:sldChg chg="addSp delSp modSp mod ord">
        <pc:chgData name="Riccardo Berta" userId="c8694f89-bba4-4576-b0a8-456619ca5a8c" providerId="ADAL" clId="{FDDBFC5A-5EA9-5330-BEB8-433D7E3B4C4E}" dt="2025-09-17T11:06:10.076" v="1469" actId="1076"/>
        <pc:sldMkLst>
          <pc:docMk/>
          <pc:sldMk cId="806177680" sldId="274"/>
        </pc:sldMkLst>
        <pc:spChg chg="add del">
          <ac:chgData name="Riccardo Berta" userId="c8694f89-bba4-4576-b0a8-456619ca5a8c" providerId="ADAL" clId="{FDDBFC5A-5EA9-5330-BEB8-433D7E3B4C4E}" dt="2025-09-17T10:47:59.300" v="1436" actId="22"/>
          <ac:spMkLst>
            <pc:docMk/>
            <pc:sldMk cId="806177680" sldId="274"/>
            <ac:spMk id="6" creationId="{00545F42-F972-E808-B0EB-E171A7159A9B}"/>
          </ac:spMkLst>
        </pc:spChg>
        <pc:spChg chg="mod">
          <ac:chgData name="Riccardo Berta" userId="c8694f89-bba4-4576-b0a8-456619ca5a8c" providerId="ADAL" clId="{FDDBFC5A-5EA9-5330-BEB8-433D7E3B4C4E}" dt="2025-09-17T10:59:45.025" v="1449" actId="1076"/>
          <ac:spMkLst>
            <pc:docMk/>
            <pc:sldMk cId="806177680" sldId="274"/>
            <ac:spMk id="84" creationId="{00000000-0000-0000-0000-000000000000}"/>
          </ac:spMkLst>
        </pc:spChg>
        <pc:picChg chg="add del mod">
          <ac:chgData name="Riccardo Berta" userId="c8694f89-bba4-4576-b0a8-456619ca5a8c" providerId="ADAL" clId="{FDDBFC5A-5EA9-5330-BEB8-433D7E3B4C4E}" dt="2025-09-17T10:47:57.645" v="1434" actId="478"/>
          <ac:picMkLst>
            <pc:docMk/>
            <pc:sldMk cId="806177680" sldId="274"/>
            <ac:picMk id="2" creationId="{3B29C20D-0651-6C6F-41B4-C9B2AB64F091}"/>
          </ac:picMkLst>
        </pc:picChg>
        <pc:picChg chg="del">
          <ac:chgData name="Riccardo Berta" userId="c8694f89-bba4-4576-b0a8-456619ca5a8c" providerId="ADAL" clId="{FDDBFC5A-5EA9-5330-BEB8-433D7E3B4C4E}" dt="2025-09-16T05:58:48.193" v="237" actId="478"/>
          <ac:picMkLst>
            <pc:docMk/>
            <pc:sldMk cId="806177680" sldId="274"/>
            <ac:picMk id="3" creationId="{AF37BF38-97ED-88BF-2CDC-45A597480B6D}"/>
          </ac:picMkLst>
        </pc:picChg>
        <pc:picChg chg="del">
          <ac:chgData name="Riccardo Berta" userId="c8694f89-bba4-4576-b0a8-456619ca5a8c" providerId="ADAL" clId="{FDDBFC5A-5EA9-5330-BEB8-433D7E3B4C4E}" dt="2025-09-16T09:17:38.817" v="590" actId="21"/>
          <ac:picMkLst>
            <pc:docMk/>
            <pc:sldMk cId="806177680" sldId="274"/>
            <ac:picMk id="4" creationId="{5C8E88AF-0D07-6B1F-AA43-18ACC7B2E9AC}"/>
          </ac:picMkLst>
        </pc:picChg>
        <pc:picChg chg="add mod">
          <ac:chgData name="Riccardo Berta" userId="c8694f89-bba4-4576-b0a8-456619ca5a8c" providerId="ADAL" clId="{FDDBFC5A-5EA9-5330-BEB8-433D7E3B4C4E}" dt="2025-09-17T11:06:06.163" v="1468" actId="1076"/>
          <ac:picMkLst>
            <pc:docMk/>
            <pc:sldMk cId="806177680" sldId="274"/>
            <ac:picMk id="7" creationId="{178BA885-4CBC-F911-0DF4-0FC316A8BB82}"/>
          </ac:picMkLst>
        </pc:picChg>
        <pc:picChg chg="add del mod">
          <ac:chgData name="Riccardo Berta" userId="c8694f89-bba4-4576-b0a8-456619ca5a8c" providerId="ADAL" clId="{FDDBFC5A-5EA9-5330-BEB8-433D7E3B4C4E}" dt="2025-09-17T11:05:59.869" v="1464" actId="478"/>
          <ac:picMkLst>
            <pc:docMk/>
            <pc:sldMk cId="806177680" sldId="274"/>
            <ac:picMk id="8" creationId="{76FB7A8C-9B9E-EBB5-20C4-1CDD9FE9D3E4}"/>
          </ac:picMkLst>
        </pc:picChg>
        <pc:picChg chg="add mod">
          <ac:chgData name="Riccardo Berta" userId="c8694f89-bba4-4576-b0a8-456619ca5a8c" providerId="ADAL" clId="{FDDBFC5A-5EA9-5330-BEB8-433D7E3B4C4E}" dt="2025-09-17T11:06:10.076" v="1469" actId="1076"/>
          <ac:picMkLst>
            <pc:docMk/>
            <pc:sldMk cId="806177680" sldId="274"/>
            <ac:picMk id="9" creationId="{DDE92AEC-DEB1-723C-1481-20141AE8D036}"/>
          </ac:picMkLst>
        </pc:picChg>
      </pc:sldChg>
      <pc:sldChg chg="addSp delSp modSp mod">
        <pc:chgData name="Riccardo Berta" userId="c8694f89-bba4-4576-b0a8-456619ca5a8c" providerId="ADAL" clId="{FDDBFC5A-5EA9-5330-BEB8-433D7E3B4C4E}" dt="2025-09-17T13:41:17.532" v="1711" actId="1076"/>
        <pc:sldMkLst>
          <pc:docMk/>
          <pc:sldMk cId="284781631" sldId="275"/>
        </pc:sldMkLst>
        <pc:spChg chg="add del mod">
          <ac:chgData name="Riccardo Berta" userId="c8694f89-bba4-4576-b0a8-456619ca5a8c" providerId="ADAL" clId="{FDDBFC5A-5EA9-5330-BEB8-433D7E3B4C4E}" dt="2025-09-17T13:28:58.217" v="1664" actId="478"/>
          <ac:spMkLst>
            <pc:docMk/>
            <pc:sldMk cId="284781631" sldId="275"/>
            <ac:spMk id="4" creationId="{F1D7FD59-EAA2-027D-3A8C-DBF2BACBEDBE}"/>
          </ac:spMkLst>
        </pc:spChg>
        <pc:spChg chg="add mod">
          <ac:chgData name="Riccardo Berta" userId="c8694f89-bba4-4576-b0a8-456619ca5a8c" providerId="ADAL" clId="{FDDBFC5A-5EA9-5330-BEB8-433D7E3B4C4E}" dt="2025-09-17T13:30:31.141" v="1686" actId="1076"/>
          <ac:spMkLst>
            <pc:docMk/>
            <pc:sldMk cId="284781631" sldId="275"/>
            <ac:spMk id="5" creationId="{2B44D165-1043-1DDF-0913-C92593C30D33}"/>
          </ac:spMkLst>
        </pc:spChg>
        <pc:spChg chg="add mod">
          <ac:chgData name="Riccardo Berta" userId="c8694f89-bba4-4576-b0a8-456619ca5a8c" providerId="ADAL" clId="{FDDBFC5A-5EA9-5330-BEB8-433D7E3B4C4E}" dt="2025-09-17T13:30:36.321" v="1692" actId="20577"/>
          <ac:spMkLst>
            <pc:docMk/>
            <pc:sldMk cId="284781631" sldId="275"/>
            <ac:spMk id="6" creationId="{6C4620F1-319B-E15D-DB15-0FE608230FE8}"/>
          </ac:spMkLst>
        </pc:spChg>
        <pc:spChg chg="add mod">
          <ac:chgData name="Riccardo Berta" userId="c8694f89-bba4-4576-b0a8-456619ca5a8c" providerId="ADAL" clId="{FDDBFC5A-5EA9-5330-BEB8-433D7E3B4C4E}" dt="2025-09-17T13:40:51.163" v="1701" actId="1076"/>
          <ac:spMkLst>
            <pc:docMk/>
            <pc:sldMk cId="284781631" sldId="275"/>
            <ac:spMk id="7" creationId="{60B25A2A-B0D4-21D7-C410-C30AE6B652A0}"/>
          </ac:spMkLst>
        </pc:spChg>
        <pc:spChg chg="add mod">
          <ac:chgData name="Riccardo Berta" userId="c8694f89-bba4-4576-b0a8-456619ca5a8c" providerId="ADAL" clId="{FDDBFC5A-5EA9-5330-BEB8-433D7E3B4C4E}" dt="2025-09-17T13:41:17.532" v="1711" actId="1076"/>
          <ac:spMkLst>
            <pc:docMk/>
            <pc:sldMk cId="284781631" sldId="275"/>
            <ac:spMk id="9" creationId="{60CF1300-106D-CAC3-FBC6-FEDD583146C1}"/>
          </ac:spMkLst>
        </pc:spChg>
        <pc:spChg chg="del">
          <ac:chgData name="Riccardo Berta" userId="c8694f89-bba4-4576-b0a8-456619ca5a8c" providerId="ADAL" clId="{FDDBFC5A-5EA9-5330-BEB8-433D7E3B4C4E}" dt="2025-09-17T13:28:55.852" v="1663" actId="478"/>
          <ac:spMkLst>
            <pc:docMk/>
            <pc:sldMk cId="284781631" sldId="275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FDDBFC5A-5EA9-5330-BEB8-433D7E3B4C4E}" dt="2025-09-17T13:30:01.559" v="1674" actId="1076"/>
          <ac:picMkLst>
            <pc:docMk/>
            <pc:sldMk cId="284781631" sldId="275"/>
            <ac:picMk id="2" creationId="{7533BA48-9536-911C-CEF3-8245E21544F4}"/>
          </ac:picMkLst>
        </pc:picChg>
        <pc:picChg chg="del">
          <ac:chgData name="Riccardo Berta" userId="c8694f89-bba4-4576-b0a8-456619ca5a8c" providerId="ADAL" clId="{FDDBFC5A-5EA9-5330-BEB8-433D7E3B4C4E}" dt="2025-09-17T13:29:00.303" v="1665" actId="478"/>
          <ac:picMkLst>
            <pc:docMk/>
            <pc:sldMk cId="284781631" sldId="275"/>
            <ac:picMk id="3" creationId="{91558600-4F34-AAE0-C5C1-5455A6675F2D}"/>
          </ac:picMkLst>
        </pc:picChg>
        <pc:picChg chg="add mod">
          <ac:chgData name="Riccardo Berta" userId="c8694f89-bba4-4576-b0a8-456619ca5a8c" providerId="ADAL" clId="{FDDBFC5A-5EA9-5330-BEB8-433D7E3B4C4E}" dt="2025-09-17T13:41:14.152" v="1710" actId="1076"/>
          <ac:picMkLst>
            <pc:docMk/>
            <pc:sldMk cId="284781631" sldId="275"/>
            <ac:picMk id="3" creationId="{CC90209C-67FC-45CC-2232-F409D1E9B4A0}"/>
          </ac:picMkLst>
        </pc:picChg>
        <pc:picChg chg="add mod">
          <ac:chgData name="Riccardo Berta" userId="c8694f89-bba4-4576-b0a8-456619ca5a8c" providerId="ADAL" clId="{FDDBFC5A-5EA9-5330-BEB8-433D7E3B4C4E}" dt="2025-09-17T13:40:51.163" v="1701" actId="1076"/>
          <ac:picMkLst>
            <pc:docMk/>
            <pc:sldMk cId="284781631" sldId="275"/>
            <ac:picMk id="4" creationId="{BAF40446-5DD3-721E-2695-5291F024ACA0}"/>
          </ac:picMkLst>
        </pc:picChg>
        <pc:picChg chg="del">
          <ac:chgData name="Riccardo Berta" userId="c8694f89-bba4-4576-b0a8-456619ca5a8c" providerId="ADAL" clId="{FDDBFC5A-5EA9-5330-BEB8-433D7E3B4C4E}" dt="2025-09-17T13:29:00.887" v="1666" actId="478"/>
          <ac:picMkLst>
            <pc:docMk/>
            <pc:sldMk cId="284781631" sldId="275"/>
            <ac:picMk id="5" creationId="{407D5C2D-28DB-CD46-3E85-720E47978D9C}"/>
          </ac:picMkLst>
        </pc:picChg>
        <pc:picChg chg="del">
          <ac:chgData name="Riccardo Berta" userId="c8694f89-bba4-4576-b0a8-456619ca5a8c" providerId="ADAL" clId="{FDDBFC5A-5EA9-5330-BEB8-433D7E3B4C4E}" dt="2025-09-17T13:29:01.894" v="1668" actId="478"/>
          <ac:picMkLst>
            <pc:docMk/>
            <pc:sldMk cId="284781631" sldId="275"/>
            <ac:picMk id="7" creationId="{ACF94295-C2EC-E102-9003-BEFEAAAF1EBA}"/>
          </ac:picMkLst>
        </pc:picChg>
        <pc:picChg chg="add mod">
          <ac:chgData name="Riccardo Berta" userId="c8694f89-bba4-4576-b0a8-456619ca5a8c" providerId="ADAL" clId="{FDDBFC5A-5EA9-5330-BEB8-433D7E3B4C4E}" dt="2025-09-17T13:40:56.188" v="1705" actId="1076"/>
          <ac:picMkLst>
            <pc:docMk/>
            <pc:sldMk cId="284781631" sldId="275"/>
            <ac:picMk id="8" creationId="{845983F4-41C7-DF1C-B2BB-E088E5AD1B63}"/>
          </ac:picMkLst>
        </pc:picChg>
        <pc:picChg chg="del">
          <ac:chgData name="Riccardo Berta" userId="c8694f89-bba4-4576-b0a8-456619ca5a8c" providerId="ADAL" clId="{FDDBFC5A-5EA9-5330-BEB8-433D7E3B4C4E}" dt="2025-09-17T13:29:01.364" v="1667" actId="478"/>
          <ac:picMkLst>
            <pc:docMk/>
            <pc:sldMk cId="284781631" sldId="275"/>
            <ac:picMk id="9" creationId="{D8A00832-9C5A-FE62-D0C2-8E60D0C159F7}"/>
          </ac:picMkLst>
        </pc:picChg>
      </pc:sldChg>
      <pc:sldChg chg="modSp mod">
        <pc:chgData name="Riccardo Berta" userId="c8694f89-bba4-4576-b0a8-456619ca5a8c" providerId="ADAL" clId="{FDDBFC5A-5EA9-5330-BEB8-433D7E3B4C4E}" dt="2025-09-17T13:46:36.967" v="1712" actId="33524"/>
        <pc:sldMkLst>
          <pc:docMk/>
          <pc:sldMk cId="4125292156" sldId="276"/>
        </pc:sldMkLst>
        <pc:spChg chg="mod">
          <ac:chgData name="Riccardo Berta" userId="c8694f89-bba4-4576-b0a8-456619ca5a8c" providerId="ADAL" clId="{FDDBFC5A-5EA9-5330-BEB8-433D7E3B4C4E}" dt="2025-09-17T13:46:36.967" v="1712" actId="33524"/>
          <ac:spMkLst>
            <pc:docMk/>
            <pc:sldMk cId="4125292156" sldId="276"/>
            <ac:spMk id="84" creationId="{00000000-0000-0000-0000-000000000000}"/>
          </ac:spMkLst>
        </pc:spChg>
      </pc:sldChg>
      <pc:sldChg chg="del">
        <pc:chgData name="Riccardo Berta" userId="c8694f89-bba4-4576-b0a8-456619ca5a8c" providerId="ADAL" clId="{FDDBFC5A-5EA9-5330-BEB8-433D7E3B4C4E}" dt="2025-09-16T06:20:35.901" v="248" actId="2696"/>
        <pc:sldMkLst>
          <pc:docMk/>
          <pc:sldMk cId="1388305878" sldId="277"/>
        </pc:sldMkLst>
      </pc:sldChg>
      <pc:sldChg chg="del">
        <pc:chgData name="Riccardo Berta" userId="c8694f89-bba4-4576-b0a8-456619ca5a8c" providerId="ADAL" clId="{FDDBFC5A-5EA9-5330-BEB8-433D7E3B4C4E}" dt="2025-09-16T06:20:38.726" v="249" actId="2696"/>
        <pc:sldMkLst>
          <pc:docMk/>
          <pc:sldMk cId="2276488042" sldId="278"/>
        </pc:sldMkLst>
      </pc:sldChg>
      <pc:sldChg chg="delSp del mod">
        <pc:chgData name="Riccardo Berta" userId="c8694f89-bba4-4576-b0a8-456619ca5a8c" providerId="ADAL" clId="{FDDBFC5A-5EA9-5330-BEB8-433D7E3B4C4E}" dt="2025-09-17T13:37:32.352" v="1698" actId="2696"/>
        <pc:sldMkLst>
          <pc:docMk/>
          <pc:sldMk cId="740726060" sldId="279"/>
        </pc:sldMkLst>
        <pc:picChg chg="del">
          <ac:chgData name="Riccardo Berta" userId="c8694f89-bba4-4576-b0a8-456619ca5a8c" providerId="ADAL" clId="{FDDBFC5A-5EA9-5330-BEB8-433D7E3B4C4E}" dt="2025-09-17T07:33:42.274" v="1222" actId="21"/>
          <ac:picMkLst>
            <pc:docMk/>
            <pc:sldMk cId="740726060" sldId="279"/>
            <ac:picMk id="5" creationId="{6875FEA2-25DD-D2FB-D799-5921F68A394F}"/>
          </ac:picMkLst>
        </pc:picChg>
      </pc:sldChg>
      <pc:sldChg chg="del">
        <pc:chgData name="Riccardo Berta" userId="c8694f89-bba4-4576-b0a8-456619ca5a8c" providerId="ADAL" clId="{FDDBFC5A-5EA9-5330-BEB8-433D7E3B4C4E}" dt="2025-09-05T15:09:10.087" v="0" actId="2696"/>
        <pc:sldMkLst>
          <pc:docMk/>
          <pc:sldMk cId="2217601439" sldId="280"/>
        </pc:sldMkLst>
      </pc:sldChg>
      <pc:sldChg chg="addSp delSp modSp add del mod">
        <pc:chgData name="Riccardo Berta" userId="c8694f89-bba4-4576-b0a8-456619ca5a8c" providerId="ADAL" clId="{FDDBFC5A-5EA9-5330-BEB8-433D7E3B4C4E}" dt="2025-09-16T09:15:38.563" v="568" actId="2696"/>
        <pc:sldMkLst>
          <pc:docMk/>
          <pc:sldMk cId="3237264149" sldId="280"/>
        </pc:sldMkLst>
        <pc:spChg chg="add del">
          <ac:chgData name="Riccardo Berta" userId="c8694f89-bba4-4576-b0a8-456619ca5a8c" providerId="ADAL" clId="{FDDBFC5A-5EA9-5330-BEB8-433D7E3B4C4E}" dt="2025-09-16T05:41:33.803" v="198" actId="22"/>
          <ac:spMkLst>
            <pc:docMk/>
            <pc:sldMk cId="3237264149" sldId="280"/>
            <ac:spMk id="4" creationId="{CE1EDCBF-9FB2-2204-322F-B4694F7EECB8}"/>
          </ac:spMkLst>
        </pc:spChg>
        <pc:spChg chg="mod">
          <ac:chgData name="Riccardo Berta" userId="c8694f89-bba4-4576-b0a8-456619ca5a8c" providerId="ADAL" clId="{FDDBFC5A-5EA9-5330-BEB8-433D7E3B4C4E}" dt="2025-09-16T05:39:20.958" v="128" actId="20577"/>
          <ac:spMkLst>
            <pc:docMk/>
            <pc:sldMk cId="3237264149" sldId="280"/>
            <ac:spMk id="83" creationId="{CA61CBE5-3158-2E61-3743-91C60E9056BF}"/>
          </ac:spMkLst>
        </pc:spChg>
        <pc:spChg chg="del mod">
          <ac:chgData name="Riccardo Berta" userId="c8694f89-bba4-4576-b0a8-456619ca5a8c" providerId="ADAL" clId="{FDDBFC5A-5EA9-5330-BEB8-433D7E3B4C4E}" dt="2025-09-16T05:39:42.136" v="134" actId="478"/>
          <ac:spMkLst>
            <pc:docMk/>
            <pc:sldMk cId="3237264149" sldId="280"/>
            <ac:spMk id="84" creationId="{FD3D9898-671A-1108-1AF4-555DF9799EBA}"/>
          </ac:spMkLst>
        </pc:spChg>
        <pc:grpChg chg="del mod">
          <ac:chgData name="Riccardo Berta" userId="c8694f89-bba4-4576-b0a8-456619ca5a8c" providerId="ADAL" clId="{FDDBFC5A-5EA9-5330-BEB8-433D7E3B4C4E}" dt="2025-09-16T05:43:10.141" v="211" actId="21"/>
          <ac:grpSpMkLst>
            <pc:docMk/>
            <pc:sldMk cId="3237264149" sldId="280"/>
            <ac:grpSpMk id="6" creationId="{0F393BE5-3B7F-CAE5-BA50-C663B198AFA7}"/>
          </ac:grpSpMkLst>
        </pc:grpChg>
      </pc:sldChg>
      <pc:sldChg chg="addSp delSp modSp add mod">
        <pc:chgData name="Riccardo Berta" userId="c8694f89-bba4-4576-b0a8-456619ca5a8c" providerId="ADAL" clId="{FDDBFC5A-5EA9-5330-BEB8-433D7E3B4C4E}" dt="2025-09-16T09:27:36.272" v="707" actId="1076"/>
        <pc:sldMkLst>
          <pc:docMk/>
          <pc:sldMk cId="3276307512" sldId="281"/>
        </pc:sldMkLst>
        <pc:spChg chg="mod">
          <ac:chgData name="Riccardo Berta" userId="c8694f89-bba4-4576-b0a8-456619ca5a8c" providerId="ADAL" clId="{FDDBFC5A-5EA9-5330-BEB8-433D7E3B4C4E}" dt="2025-09-16T09:23:12.718" v="703"/>
          <ac:spMkLst>
            <pc:docMk/>
            <pc:sldMk cId="3276307512" sldId="281"/>
            <ac:spMk id="83" creationId="{D9F1A87C-1D17-A0CB-1533-C17059877B0A}"/>
          </ac:spMkLst>
        </pc:spChg>
        <pc:spChg chg="mod">
          <ac:chgData name="Riccardo Berta" userId="c8694f89-bba4-4576-b0a8-456619ca5a8c" providerId="ADAL" clId="{FDDBFC5A-5EA9-5330-BEB8-433D7E3B4C4E}" dt="2025-09-16T09:17:31.498" v="589" actId="20577"/>
          <ac:spMkLst>
            <pc:docMk/>
            <pc:sldMk cId="3276307512" sldId="281"/>
            <ac:spMk id="84" creationId="{8750E4F6-198D-7416-33D3-A530DD1DCD75}"/>
          </ac:spMkLst>
        </pc:spChg>
        <pc:picChg chg="add del mod">
          <ac:chgData name="Riccardo Berta" userId="c8694f89-bba4-4576-b0a8-456619ca5a8c" providerId="ADAL" clId="{FDDBFC5A-5EA9-5330-BEB8-433D7E3B4C4E}" dt="2025-09-16T09:21:02.476" v="592" actId="478"/>
          <ac:picMkLst>
            <pc:docMk/>
            <pc:sldMk cId="3276307512" sldId="281"/>
            <ac:picMk id="2" creationId="{F4919BD9-0FD4-4EA4-A7F7-226670EE95CD}"/>
          </ac:picMkLst>
        </pc:picChg>
        <pc:picChg chg="add del mod">
          <ac:chgData name="Riccardo Berta" userId="c8694f89-bba4-4576-b0a8-456619ca5a8c" providerId="ADAL" clId="{FDDBFC5A-5EA9-5330-BEB8-433D7E3B4C4E}" dt="2025-09-16T09:27:32.438" v="705" actId="478"/>
          <ac:picMkLst>
            <pc:docMk/>
            <pc:sldMk cId="3276307512" sldId="281"/>
            <ac:picMk id="3" creationId="{0C8A7435-985A-14F7-50F9-BE90195CBED6}"/>
          </ac:picMkLst>
        </pc:picChg>
        <pc:picChg chg="add mod">
          <ac:chgData name="Riccardo Berta" userId="c8694f89-bba4-4576-b0a8-456619ca5a8c" providerId="ADAL" clId="{FDDBFC5A-5EA9-5330-BEB8-433D7E3B4C4E}" dt="2025-09-16T09:27:36.272" v="707" actId="1076"/>
          <ac:picMkLst>
            <pc:docMk/>
            <pc:sldMk cId="3276307512" sldId="281"/>
            <ac:picMk id="4" creationId="{F4BABE37-8273-5A7F-E457-2F1E2D968808}"/>
          </ac:picMkLst>
        </pc:picChg>
      </pc:sldChg>
      <pc:sldChg chg="new add del">
        <pc:chgData name="Riccardo Berta" userId="c8694f89-bba4-4576-b0a8-456619ca5a8c" providerId="ADAL" clId="{FDDBFC5A-5EA9-5330-BEB8-433D7E3B4C4E}" dt="2025-09-16T05:41:26.725" v="195" actId="680"/>
        <pc:sldMkLst>
          <pc:docMk/>
          <pc:sldMk cId="3670233469" sldId="281"/>
        </pc:sldMkLst>
      </pc:sldChg>
      <pc:sldChg chg="addSp delSp modSp add mod">
        <pc:chgData name="Riccardo Berta" userId="c8694f89-bba4-4576-b0a8-456619ca5a8c" providerId="ADAL" clId="{FDDBFC5A-5EA9-5330-BEB8-433D7E3B4C4E}" dt="2025-09-16T10:27:54.928" v="806" actId="20577"/>
        <pc:sldMkLst>
          <pc:docMk/>
          <pc:sldMk cId="1677075146" sldId="282"/>
        </pc:sldMkLst>
        <pc:spChg chg="del">
          <ac:chgData name="Riccardo Berta" userId="c8694f89-bba4-4576-b0a8-456619ca5a8c" providerId="ADAL" clId="{FDDBFC5A-5EA9-5330-BEB8-433D7E3B4C4E}" dt="2025-09-16T10:27:40.709" v="777" actId="478"/>
          <ac:spMkLst>
            <pc:docMk/>
            <pc:sldMk cId="1677075146" sldId="282"/>
            <ac:spMk id="6" creationId="{6091FE40-5C39-8DC3-B2D5-523E67EA1AB4}"/>
          </ac:spMkLst>
        </pc:spChg>
        <pc:spChg chg="mod">
          <ac:chgData name="Riccardo Berta" userId="c8694f89-bba4-4576-b0a8-456619ca5a8c" providerId="ADAL" clId="{FDDBFC5A-5EA9-5330-BEB8-433D7E3B4C4E}" dt="2025-09-16T10:27:54.928" v="806" actId="20577"/>
          <ac:spMkLst>
            <pc:docMk/>
            <pc:sldMk cId="1677075146" sldId="282"/>
            <ac:spMk id="83" creationId="{71394C78-1057-35D3-7382-C65022A6B5CA}"/>
          </ac:spMkLst>
        </pc:spChg>
        <pc:picChg chg="add mod">
          <ac:chgData name="Riccardo Berta" userId="c8694f89-bba4-4576-b0a8-456619ca5a8c" providerId="ADAL" clId="{FDDBFC5A-5EA9-5330-BEB8-433D7E3B4C4E}" dt="2025-09-16T10:27:45.624" v="780" actId="1076"/>
          <ac:picMkLst>
            <pc:docMk/>
            <pc:sldMk cId="1677075146" sldId="282"/>
            <ac:picMk id="2" creationId="{9603A266-77EF-46D3-F311-A14C1C7D5CA3}"/>
          </ac:picMkLst>
        </pc:picChg>
        <pc:picChg chg="del">
          <ac:chgData name="Riccardo Berta" userId="c8694f89-bba4-4576-b0a8-456619ca5a8c" providerId="ADAL" clId="{FDDBFC5A-5EA9-5330-BEB8-433D7E3B4C4E}" dt="2025-09-16T10:27:35.054" v="774" actId="478"/>
          <ac:picMkLst>
            <pc:docMk/>
            <pc:sldMk cId="1677075146" sldId="282"/>
            <ac:picMk id="4" creationId="{35468CC0-15F4-DB76-7B6B-CB6AB7B97426}"/>
          </ac:picMkLst>
        </pc:picChg>
      </pc:sldChg>
      <pc:sldChg chg="add del">
        <pc:chgData name="Riccardo Berta" userId="c8694f89-bba4-4576-b0a8-456619ca5a8c" providerId="ADAL" clId="{FDDBFC5A-5EA9-5330-BEB8-433D7E3B4C4E}" dt="2025-09-16T10:28:03.384" v="808" actId="2696"/>
        <pc:sldMkLst>
          <pc:docMk/>
          <pc:sldMk cId="1223942741" sldId="283"/>
        </pc:sldMkLst>
      </pc:sldChg>
      <pc:sldChg chg="delSp modSp add mod">
        <pc:chgData name="Riccardo Berta" userId="c8694f89-bba4-4576-b0a8-456619ca5a8c" providerId="ADAL" clId="{FDDBFC5A-5EA9-5330-BEB8-433D7E3B4C4E}" dt="2025-09-16T13:56:00.782" v="1044" actId="113"/>
        <pc:sldMkLst>
          <pc:docMk/>
          <pc:sldMk cId="1978519590" sldId="283"/>
        </pc:sldMkLst>
        <pc:spChg chg="mod">
          <ac:chgData name="Riccardo Berta" userId="c8694f89-bba4-4576-b0a8-456619ca5a8c" providerId="ADAL" clId="{FDDBFC5A-5EA9-5330-BEB8-433D7E3B4C4E}" dt="2025-09-16T12:36:36.321" v="815" actId="20577"/>
          <ac:spMkLst>
            <pc:docMk/>
            <pc:sldMk cId="1978519590" sldId="283"/>
            <ac:spMk id="83" creationId="{1CAC94AF-457B-10B1-3BF3-276C5497CABB}"/>
          </ac:spMkLst>
        </pc:spChg>
        <pc:spChg chg="mod">
          <ac:chgData name="Riccardo Berta" userId="c8694f89-bba4-4576-b0a8-456619ca5a8c" providerId="ADAL" clId="{FDDBFC5A-5EA9-5330-BEB8-433D7E3B4C4E}" dt="2025-09-16T13:56:00.782" v="1044" actId="113"/>
          <ac:spMkLst>
            <pc:docMk/>
            <pc:sldMk cId="1978519590" sldId="283"/>
            <ac:spMk id="84" creationId="{16606023-9796-16D7-C8D0-D2600584204A}"/>
          </ac:spMkLst>
        </pc:spChg>
        <pc:picChg chg="del">
          <ac:chgData name="Riccardo Berta" userId="c8694f89-bba4-4576-b0a8-456619ca5a8c" providerId="ADAL" clId="{FDDBFC5A-5EA9-5330-BEB8-433D7E3B4C4E}" dt="2025-09-16T10:28:15.304" v="812" actId="478"/>
          <ac:picMkLst>
            <pc:docMk/>
            <pc:sldMk cId="1978519590" sldId="283"/>
            <ac:picMk id="3" creationId="{A7C322F7-BBF3-F829-C7C9-FA3E33DFDF1A}"/>
          </ac:picMkLst>
        </pc:picChg>
        <pc:picChg chg="del">
          <ac:chgData name="Riccardo Berta" userId="c8694f89-bba4-4576-b0a8-456619ca5a8c" providerId="ADAL" clId="{FDDBFC5A-5EA9-5330-BEB8-433D7E3B4C4E}" dt="2025-09-16T10:28:14.147" v="810" actId="478"/>
          <ac:picMkLst>
            <pc:docMk/>
            <pc:sldMk cId="1978519590" sldId="283"/>
            <ac:picMk id="7" creationId="{93139EFD-B514-FD3D-00AF-63DF8F1746BF}"/>
          </ac:picMkLst>
        </pc:picChg>
        <pc:picChg chg="del">
          <ac:chgData name="Riccardo Berta" userId="c8694f89-bba4-4576-b0a8-456619ca5a8c" providerId="ADAL" clId="{FDDBFC5A-5EA9-5330-BEB8-433D7E3B4C4E}" dt="2025-09-16T10:28:14.694" v="811" actId="478"/>
          <ac:picMkLst>
            <pc:docMk/>
            <pc:sldMk cId="1978519590" sldId="283"/>
            <ac:picMk id="10" creationId="{BFF75C0E-A88A-4B1C-4B33-665A7058E041}"/>
          </ac:picMkLst>
        </pc:picChg>
      </pc:sldChg>
      <pc:sldChg chg="addSp delSp modSp add mod">
        <pc:chgData name="Riccardo Berta" userId="c8694f89-bba4-4576-b0a8-456619ca5a8c" providerId="ADAL" clId="{FDDBFC5A-5EA9-5330-BEB8-433D7E3B4C4E}" dt="2025-09-16T13:57:20.159" v="1055" actId="1076"/>
        <pc:sldMkLst>
          <pc:docMk/>
          <pc:sldMk cId="4117691908" sldId="284"/>
        </pc:sldMkLst>
        <pc:spChg chg="mod">
          <ac:chgData name="Riccardo Berta" userId="c8694f89-bba4-4576-b0a8-456619ca5a8c" providerId="ADAL" clId="{FDDBFC5A-5EA9-5330-BEB8-433D7E3B4C4E}" dt="2025-09-16T13:54:13.467" v="1010" actId="20577"/>
          <ac:spMkLst>
            <pc:docMk/>
            <pc:sldMk cId="4117691908" sldId="284"/>
            <ac:spMk id="83" creationId="{5717DE2D-B58A-7675-958E-FEBDEAC3F54E}"/>
          </ac:spMkLst>
        </pc:spChg>
        <pc:spChg chg="mod">
          <ac:chgData name="Riccardo Berta" userId="c8694f89-bba4-4576-b0a8-456619ca5a8c" providerId="ADAL" clId="{FDDBFC5A-5EA9-5330-BEB8-433D7E3B4C4E}" dt="2025-09-16T13:54:33.531" v="1014" actId="21"/>
          <ac:spMkLst>
            <pc:docMk/>
            <pc:sldMk cId="4117691908" sldId="284"/>
            <ac:spMk id="84" creationId="{D71E212A-393D-5803-B686-EBE63642A4AC}"/>
          </ac:spMkLst>
        </pc:spChg>
        <pc:picChg chg="add del mod">
          <ac:chgData name="Riccardo Berta" userId="c8694f89-bba4-4576-b0a8-456619ca5a8c" providerId="ADAL" clId="{FDDBFC5A-5EA9-5330-BEB8-433D7E3B4C4E}" dt="2025-09-16T13:52:30.398" v="967" actId="478"/>
          <ac:picMkLst>
            <pc:docMk/>
            <pc:sldMk cId="4117691908" sldId="284"/>
            <ac:picMk id="2" creationId="{A99738AF-C9BD-0A4E-3C97-A021ADCD70D3}"/>
          </ac:picMkLst>
        </pc:picChg>
        <pc:picChg chg="del">
          <ac:chgData name="Riccardo Berta" userId="c8694f89-bba4-4576-b0a8-456619ca5a8c" providerId="ADAL" clId="{FDDBFC5A-5EA9-5330-BEB8-433D7E3B4C4E}" dt="2025-09-16T13:34:52.138" v="885" actId="478"/>
          <ac:picMkLst>
            <pc:docMk/>
            <pc:sldMk cId="4117691908" sldId="284"/>
            <ac:picMk id="3" creationId="{DB2C963C-BAFA-34FF-B17E-11E2F9C5B6E6}"/>
          </ac:picMkLst>
        </pc:picChg>
        <pc:picChg chg="add del mod">
          <ac:chgData name="Riccardo Berta" userId="c8694f89-bba4-4576-b0a8-456619ca5a8c" providerId="ADAL" clId="{FDDBFC5A-5EA9-5330-BEB8-433D7E3B4C4E}" dt="2025-09-16T13:57:02.602" v="1046" actId="478"/>
          <ac:picMkLst>
            <pc:docMk/>
            <pc:sldMk cId="4117691908" sldId="284"/>
            <ac:picMk id="4" creationId="{25A5106D-ED40-6105-F1FB-B0EFE35A4C45}"/>
          </ac:picMkLst>
        </pc:picChg>
        <pc:picChg chg="add mod">
          <ac:chgData name="Riccardo Berta" userId="c8694f89-bba4-4576-b0a8-456619ca5a8c" providerId="ADAL" clId="{FDDBFC5A-5EA9-5330-BEB8-433D7E3B4C4E}" dt="2025-09-16T13:57:14.348" v="1053" actId="1076"/>
          <ac:picMkLst>
            <pc:docMk/>
            <pc:sldMk cId="4117691908" sldId="284"/>
            <ac:picMk id="5" creationId="{55FA8312-D2EA-F46F-F48A-7C2887D62AE2}"/>
          </ac:picMkLst>
        </pc:picChg>
        <pc:picChg chg="add mod">
          <ac:chgData name="Riccardo Berta" userId="c8694f89-bba4-4576-b0a8-456619ca5a8c" providerId="ADAL" clId="{FDDBFC5A-5EA9-5330-BEB8-433D7E3B4C4E}" dt="2025-09-16T13:57:20.159" v="1055" actId="1076"/>
          <ac:picMkLst>
            <pc:docMk/>
            <pc:sldMk cId="4117691908" sldId="284"/>
            <ac:picMk id="6" creationId="{B1351F35-096D-158B-4B6F-35FE4C76D3FE}"/>
          </ac:picMkLst>
        </pc:picChg>
        <pc:picChg chg="del">
          <ac:chgData name="Riccardo Berta" userId="c8694f89-bba4-4576-b0a8-456619ca5a8c" providerId="ADAL" clId="{FDDBFC5A-5EA9-5330-BEB8-433D7E3B4C4E}" dt="2025-09-16T13:34:54.148" v="886" actId="478"/>
          <ac:picMkLst>
            <pc:docMk/>
            <pc:sldMk cId="4117691908" sldId="284"/>
            <ac:picMk id="7" creationId="{B9D686A9-B968-8A9B-8AAD-E0D126720A8B}"/>
          </ac:picMkLst>
        </pc:picChg>
        <pc:picChg chg="del">
          <ac:chgData name="Riccardo Berta" userId="c8694f89-bba4-4576-b0a8-456619ca5a8c" providerId="ADAL" clId="{FDDBFC5A-5EA9-5330-BEB8-433D7E3B4C4E}" dt="2025-09-16T13:34:55.692" v="887" actId="478"/>
          <ac:picMkLst>
            <pc:docMk/>
            <pc:sldMk cId="4117691908" sldId="284"/>
            <ac:picMk id="10" creationId="{01B4741A-8ED1-F235-597E-94D3DCBC2268}"/>
          </ac:picMkLst>
        </pc:picChg>
      </pc:sldChg>
      <pc:sldChg chg="addSp delSp modSp add mod">
        <pc:chgData name="Riccardo Berta" userId="c8694f89-bba4-4576-b0a8-456619ca5a8c" providerId="ADAL" clId="{FDDBFC5A-5EA9-5330-BEB8-433D7E3B4C4E}" dt="2025-09-16T13:55:19.739" v="1037" actId="1076"/>
        <pc:sldMkLst>
          <pc:docMk/>
          <pc:sldMk cId="1642395696" sldId="285"/>
        </pc:sldMkLst>
        <pc:spChg chg="mod">
          <ac:chgData name="Riccardo Berta" userId="c8694f89-bba4-4576-b0a8-456619ca5a8c" providerId="ADAL" clId="{FDDBFC5A-5EA9-5330-BEB8-433D7E3B4C4E}" dt="2025-09-16T13:54:21.796" v="1011" actId="20577"/>
          <ac:spMkLst>
            <pc:docMk/>
            <pc:sldMk cId="1642395696" sldId="285"/>
            <ac:spMk id="83" creationId="{295CAE0F-7DE8-167B-2B4D-2E8A1F1D7163}"/>
          </ac:spMkLst>
        </pc:spChg>
        <pc:spChg chg="mod">
          <ac:chgData name="Riccardo Berta" userId="c8694f89-bba4-4576-b0a8-456619ca5a8c" providerId="ADAL" clId="{FDDBFC5A-5EA9-5330-BEB8-433D7E3B4C4E}" dt="2025-09-16T13:55:10.304" v="1036" actId="404"/>
          <ac:spMkLst>
            <pc:docMk/>
            <pc:sldMk cId="1642395696" sldId="285"/>
            <ac:spMk id="84" creationId="{66878A1D-F120-DC88-5B30-8F01A6D2444F}"/>
          </ac:spMkLst>
        </pc:spChg>
        <pc:picChg chg="add mod">
          <ac:chgData name="Riccardo Berta" userId="c8694f89-bba4-4576-b0a8-456619ca5a8c" providerId="ADAL" clId="{FDDBFC5A-5EA9-5330-BEB8-433D7E3B4C4E}" dt="2025-09-16T13:55:19.739" v="1037" actId="1076"/>
          <ac:picMkLst>
            <pc:docMk/>
            <pc:sldMk cId="1642395696" sldId="285"/>
            <ac:picMk id="2" creationId="{A790403A-63B9-94AC-E01B-B4AF601A952C}"/>
          </ac:picMkLst>
        </pc:picChg>
        <pc:picChg chg="del">
          <ac:chgData name="Riccardo Berta" userId="c8694f89-bba4-4576-b0a8-456619ca5a8c" providerId="ADAL" clId="{FDDBFC5A-5EA9-5330-BEB8-433D7E3B4C4E}" dt="2025-09-16T13:54:43.662" v="1018" actId="478"/>
          <ac:picMkLst>
            <pc:docMk/>
            <pc:sldMk cId="1642395696" sldId="285"/>
            <ac:picMk id="4" creationId="{F4B8C2D4-23E5-059F-1BE1-38B2EFA7E326}"/>
          </ac:picMkLst>
        </pc:picChg>
        <pc:picChg chg="del">
          <ac:chgData name="Riccardo Berta" userId="c8694f89-bba4-4576-b0a8-456619ca5a8c" providerId="ADAL" clId="{FDDBFC5A-5EA9-5330-BEB8-433D7E3B4C4E}" dt="2025-09-16T13:54:41.386" v="1016" actId="478"/>
          <ac:picMkLst>
            <pc:docMk/>
            <pc:sldMk cId="1642395696" sldId="285"/>
            <ac:picMk id="5" creationId="{18556F4D-B8C8-E1C8-2B3B-04B013B3A596}"/>
          </ac:picMkLst>
        </pc:picChg>
      </pc:sldChg>
      <pc:sldChg chg="addSp delSp modSp add mod">
        <pc:chgData name="Riccardo Berta" userId="c8694f89-bba4-4576-b0a8-456619ca5a8c" providerId="ADAL" clId="{FDDBFC5A-5EA9-5330-BEB8-433D7E3B4C4E}" dt="2025-09-17T07:20:56.825" v="1102" actId="20577"/>
        <pc:sldMkLst>
          <pc:docMk/>
          <pc:sldMk cId="3029263275" sldId="286"/>
        </pc:sldMkLst>
        <pc:spChg chg="add del mod">
          <ac:chgData name="Riccardo Berta" userId="c8694f89-bba4-4576-b0a8-456619ca5a8c" providerId="ADAL" clId="{FDDBFC5A-5EA9-5330-BEB8-433D7E3B4C4E}" dt="2025-09-17T07:20:08.530" v="1090" actId="478"/>
          <ac:spMkLst>
            <pc:docMk/>
            <pc:sldMk cId="3029263275" sldId="286"/>
            <ac:spMk id="4" creationId="{010C296F-C4B5-2DF7-4F6E-0037426E19B8}"/>
          </ac:spMkLst>
        </pc:spChg>
        <pc:spChg chg="mod">
          <ac:chgData name="Riccardo Berta" userId="c8694f89-bba4-4576-b0a8-456619ca5a8c" providerId="ADAL" clId="{FDDBFC5A-5EA9-5330-BEB8-433D7E3B4C4E}" dt="2025-09-17T07:20:56.825" v="1102" actId="20577"/>
          <ac:spMkLst>
            <pc:docMk/>
            <pc:sldMk cId="3029263275" sldId="286"/>
            <ac:spMk id="83" creationId="{0C406C01-804A-2998-67DA-A03AB0D78E9E}"/>
          </ac:spMkLst>
        </pc:spChg>
        <pc:spChg chg="del mod">
          <ac:chgData name="Riccardo Berta" userId="c8694f89-bba4-4576-b0a8-456619ca5a8c" providerId="ADAL" clId="{FDDBFC5A-5EA9-5330-BEB8-433D7E3B4C4E}" dt="2025-09-17T07:20:05.324" v="1089" actId="478"/>
          <ac:spMkLst>
            <pc:docMk/>
            <pc:sldMk cId="3029263275" sldId="286"/>
            <ac:spMk id="84" creationId="{C0FC47F0-4396-4DA0-B6D5-D3085B510DA8}"/>
          </ac:spMkLst>
        </pc:spChg>
        <pc:picChg chg="del">
          <ac:chgData name="Riccardo Berta" userId="c8694f89-bba4-4576-b0a8-456619ca5a8c" providerId="ADAL" clId="{FDDBFC5A-5EA9-5330-BEB8-433D7E3B4C4E}" dt="2025-09-17T07:19:51.843" v="1088" actId="478"/>
          <ac:picMkLst>
            <pc:docMk/>
            <pc:sldMk cId="3029263275" sldId="286"/>
            <ac:picMk id="3" creationId="{EB04C47A-6D4C-FC70-4053-3C809491284F}"/>
          </ac:picMkLst>
        </pc:picChg>
        <pc:picChg chg="add mod">
          <ac:chgData name="Riccardo Berta" userId="c8694f89-bba4-4576-b0a8-456619ca5a8c" providerId="ADAL" clId="{FDDBFC5A-5EA9-5330-BEB8-433D7E3B4C4E}" dt="2025-09-17T07:20:26.637" v="1095" actId="1076"/>
          <ac:picMkLst>
            <pc:docMk/>
            <pc:sldMk cId="3029263275" sldId="286"/>
            <ac:picMk id="5" creationId="{372F66A7-EBEC-D4D4-5B81-464EEB9F277E}"/>
          </ac:picMkLst>
        </pc:picChg>
        <pc:picChg chg="add mod">
          <ac:chgData name="Riccardo Berta" userId="c8694f89-bba4-4576-b0a8-456619ca5a8c" providerId="ADAL" clId="{FDDBFC5A-5EA9-5330-BEB8-433D7E3B4C4E}" dt="2025-09-17T07:20:24.066" v="1094" actId="1076"/>
          <ac:picMkLst>
            <pc:docMk/>
            <pc:sldMk cId="3029263275" sldId="286"/>
            <ac:picMk id="6" creationId="{A39308FA-DB5B-5F63-9935-A1598F4FB42C}"/>
          </ac:picMkLst>
        </pc:picChg>
        <pc:picChg chg="del">
          <ac:chgData name="Riccardo Berta" userId="c8694f89-bba4-4576-b0a8-456619ca5a8c" providerId="ADAL" clId="{FDDBFC5A-5EA9-5330-BEB8-433D7E3B4C4E}" dt="2025-09-17T07:19:21.659" v="1076" actId="478"/>
          <ac:picMkLst>
            <pc:docMk/>
            <pc:sldMk cId="3029263275" sldId="286"/>
            <ac:picMk id="2056" creationId="{34C2B391-156A-778B-CE17-9E4FD2F0B0FD}"/>
          </ac:picMkLst>
        </pc:picChg>
      </pc:sldChg>
      <pc:sldChg chg="new del">
        <pc:chgData name="Riccardo Berta" userId="c8694f89-bba4-4576-b0a8-456619ca5a8c" providerId="ADAL" clId="{FDDBFC5A-5EA9-5330-BEB8-433D7E3B4C4E}" dt="2025-09-17T07:20:45.999" v="1098" actId="2696"/>
        <pc:sldMkLst>
          <pc:docMk/>
          <pc:sldMk cId="3740501085" sldId="287"/>
        </pc:sldMkLst>
      </pc:sldChg>
      <pc:sldChg chg="addSp delSp modSp add mod">
        <pc:chgData name="Riccardo Berta" userId="c8694f89-bba4-4576-b0a8-456619ca5a8c" providerId="ADAL" clId="{FDDBFC5A-5EA9-5330-BEB8-433D7E3B4C4E}" dt="2025-09-17T07:32:46.913" v="1215" actId="1076"/>
        <pc:sldMkLst>
          <pc:docMk/>
          <pc:sldMk cId="117575464" sldId="288"/>
        </pc:sldMkLst>
        <pc:spChg chg="add del mod">
          <ac:chgData name="Riccardo Berta" userId="c8694f89-bba4-4576-b0a8-456619ca5a8c" providerId="ADAL" clId="{FDDBFC5A-5EA9-5330-BEB8-433D7E3B4C4E}" dt="2025-09-17T07:22:50.922" v="1138"/>
          <ac:spMkLst>
            <pc:docMk/>
            <pc:sldMk cId="117575464" sldId="288"/>
            <ac:spMk id="7" creationId="{D627B4F1-04AF-5137-EC54-B4A029B19B89}"/>
          </ac:spMkLst>
        </pc:spChg>
        <pc:spChg chg="mod">
          <ac:chgData name="Riccardo Berta" userId="c8694f89-bba4-4576-b0a8-456619ca5a8c" providerId="ADAL" clId="{FDDBFC5A-5EA9-5330-BEB8-433D7E3B4C4E}" dt="2025-09-17T07:21:01.618" v="1106" actId="20577"/>
          <ac:spMkLst>
            <pc:docMk/>
            <pc:sldMk cId="117575464" sldId="288"/>
            <ac:spMk id="83" creationId="{6F7069F6-359D-8467-1E22-2093DA24AF45}"/>
          </ac:spMkLst>
        </pc:spChg>
        <pc:picChg chg="add mod">
          <ac:chgData name="Riccardo Berta" userId="c8694f89-bba4-4576-b0a8-456619ca5a8c" providerId="ADAL" clId="{FDDBFC5A-5EA9-5330-BEB8-433D7E3B4C4E}" dt="2025-09-17T07:32:46.913" v="1215" actId="1076"/>
          <ac:picMkLst>
            <pc:docMk/>
            <pc:sldMk cId="117575464" sldId="288"/>
            <ac:picMk id="2" creationId="{AB23FB29-E865-173B-A819-1CC3A3F32B34}"/>
          </ac:picMkLst>
        </pc:picChg>
        <pc:picChg chg="add mod modCrop">
          <ac:chgData name="Riccardo Berta" userId="c8694f89-bba4-4576-b0a8-456619ca5a8c" providerId="ADAL" clId="{FDDBFC5A-5EA9-5330-BEB8-433D7E3B4C4E}" dt="2025-09-17T07:32:34.100" v="1211" actId="1076"/>
          <ac:picMkLst>
            <pc:docMk/>
            <pc:sldMk cId="117575464" sldId="288"/>
            <ac:picMk id="3" creationId="{AAFC050E-D552-A396-E2BC-D7D34B682B87}"/>
          </ac:picMkLst>
        </pc:picChg>
        <pc:picChg chg="add mod modCrop">
          <ac:chgData name="Riccardo Berta" userId="c8694f89-bba4-4576-b0a8-456619ca5a8c" providerId="ADAL" clId="{FDDBFC5A-5EA9-5330-BEB8-433D7E3B4C4E}" dt="2025-09-17T07:32:31.851" v="1210" actId="1076"/>
          <ac:picMkLst>
            <pc:docMk/>
            <pc:sldMk cId="117575464" sldId="288"/>
            <ac:picMk id="4" creationId="{69BCF466-231F-4D84-FD86-70DE9A99E14F}"/>
          </ac:picMkLst>
        </pc:picChg>
        <pc:picChg chg="del">
          <ac:chgData name="Riccardo Berta" userId="c8694f89-bba4-4576-b0a8-456619ca5a8c" providerId="ADAL" clId="{FDDBFC5A-5EA9-5330-BEB8-433D7E3B4C4E}" dt="2025-09-17T07:21:06.553" v="1107" actId="478"/>
          <ac:picMkLst>
            <pc:docMk/>
            <pc:sldMk cId="117575464" sldId="288"/>
            <ac:picMk id="5" creationId="{876CDB33-82D9-53B9-9138-2573B5EF58A4}"/>
          </ac:picMkLst>
        </pc:picChg>
        <pc:picChg chg="del">
          <ac:chgData name="Riccardo Berta" userId="c8694f89-bba4-4576-b0a8-456619ca5a8c" providerId="ADAL" clId="{FDDBFC5A-5EA9-5330-BEB8-433D7E3B4C4E}" dt="2025-09-17T07:21:08.040" v="1108" actId="478"/>
          <ac:picMkLst>
            <pc:docMk/>
            <pc:sldMk cId="117575464" sldId="288"/>
            <ac:picMk id="6" creationId="{A294A782-9E24-1769-ADDD-42C62EB2CF1C}"/>
          </ac:picMkLst>
        </pc:picChg>
      </pc:sldChg>
      <pc:sldChg chg="addSp delSp modSp add mod">
        <pc:chgData name="Riccardo Berta" userId="c8694f89-bba4-4576-b0a8-456619ca5a8c" providerId="ADAL" clId="{FDDBFC5A-5EA9-5330-BEB8-433D7E3B4C4E}" dt="2025-09-17T07:28:15.212" v="1176" actId="1076"/>
        <pc:sldMkLst>
          <pc:docMk/>
          <pc:sldMk cId="3836607882" sldId="289"/>
        </pc:sldMkLst>
        <pc:spChg chg="mod">
          <ac:chgData name="Riccardo Berta" userId="c8694f89-bba4-4576-b0a8-456619ca5a8c" providerId="ADAL" clId="{FDDBFC5A-5EA9-5330-BEB8-433D7E3B4C4E}" dt="2025-09-17T07:23:06.720" v="1159" actId="20577"/>
          <ac:spMkLst>
            <pc:docMk/>
            <pc:sldMk cId="3836607882" sldId="289"/>
            <ac:spMk id="83" creationId="{963D8159-6843-EC75-E83D-5D55DCC17CA8}"/>
          </ac:spMkLst>
        </pc:spChg>
        <pc:picChg chg="del">
          <ac:chgData name="Riccardo Berta" userId="c8694f89-bba4-4576-b0a8-456619ca5a8c" providerId="ADAL" clId="{FDDBFC5A-5EA9-5330-BEB8-433D7E3B4C4E}" dt="2025-09-17T07:23:08.670" v="1160" actId="478"/>
          <ac:picMkLst>
            <pc:docMk/>
            <pc:sldMk cId="3836607882" sldId="289"/>
            <ac:picMk id="2" creationId="{68FA9656-1299-1E5E-2DEE-5C5A3E52BA38}"/>
          </ac:picMkLst>
        </pc:picChg>
        <pc:picChg chg="del">
          <ac:chgData name="Riccardo Berta" userId="c8694f89-bba4-4576-b0a8-456619ca5a8c" providerId="ADAL" clId="{FDDBFC5A-5EA9-5330-BEB8-433D7E3B4C4E}" dt="2025-09-17T07:23:09.221" v="1161" actId="478"/>
          <ac:picMkLst>
            <pc:docMk/>
            <pc:sldMk cId="3836607882" sldId="289"/>
            <ac:picMk id="3" creationId="{C882F751-F384-F837-22F3-70EAFAB83EBC}"/>
          </ac:picMkLst>
        </pc:picChg>
        <pc:picChg chg="del">
          <ac:chgData name="Riccardo Berta" userId="c8694f89-bba4-4576-b0a8-456619ca5a8c" providerId="ADAL" clId="{FDDBFC5A-5EA9-5330-BEB8-433D7E3B4C4E}" dt="2025-09-17T07:23:11.237" v="1162" actId="478"/>
          <ac:picMkLst>
            <pc:docMk/>
            <pc:sldMk cId="3836607882" sldId="289"/>
            <ac:picMk id="4" creationId="{982F6137-0CC2-37B1-C529-645F91FEB5A1}"/>
          </ac:picMkLst>
        </pc:picChg>
        <pc:picChg chg="add mod">
          <ac:chgData name="Riccardo Berta" userId="c8694f89-bba4-4576-b0a8-456619ca5a8c" providerId="ADAL" clId="{FDDBFC5A-5EA9-5330-BEB8-433D7E3B4C4E}" dt="2025-09-17T07:28:05.477" v="1173" actId="1076"/>
          <ac:picMkLst>
            <pc:docMk/>
            <pc:sldMk cId="3836607882" sldId="289"/>
            <ac:picMk id="5" creationId="{97BCC215-17CB-6EB6-A9FD-D6F16729E80C}"/>
          </ac:picMkLst>
        </pc:picChg>
        <pc:picChg chg="add mod">
          <ac:chgData name="Riccardo Berta" userId="c8694f89-bba4-4576-b0a8-456619ca5a8c" providerId="ADAL" clId="{FDDBFC5A-5EA9-5330-BEB8-433D7E3B4C4E}" dt="2025-09-17T07:28:15.212" v="1176" actId="1076"/>
          <ac:picMkLst>
            <pc:docMk/>
            <pc:sldMk cId="3836607882" sldId="289"/>
            <ac:picMk id="6" creationId="{EFE9A150-23BD-4AA1-088C-B12E8CA13C1F}"/>
          </ac:picMkLst>
        </pc:picChg>
      </pc:sldChg>
      <pc:sldChg chg="addSp delSp modSp new del mod">
        <pc:chgData name="Riccardo Berta" userId="c8694f89-bba4-4576-b0a8-456619ca5a8c" providerId="ADAL" clId="{FDDBFC5A-5EA9-5330-BEB8-433D7E3B4C4E}" dt="2025-09-17T12:51:37.422" v="1644" actId="2696"/>
        <pc:sldMkLst>
          <pc:docMk/>
          <pc:sldMk cId="978340613" sldId="290"/>
        </pc:sldMkLst>
        <pc:spChg chg="mod">
          <ac:chgData name="Riccardo Berta" userId="c8694f89-bba4-4576-b0a8-456619ca5a8c" providerId="ADAL" clId="{FDDBFC5A-5EA9-5330-BEB8-433D7E3B4C4E}" dt="2025-09-17T07:33:20.168" v="1217"/>
          <ac:spMkLst>
            <pc:docMk/>
            <pc:sldMk cId="978340613" sldId="290"/>
            <ac:spMk id="2" creationId="{770871B7-25B3-DF0E-3C90-40AF326E03D8}"/>
          </ac:spMkLst>
        </pc:spChg>
        <pc:picChg chg="add mod">
          <ac:chgData name="Riccardo Berta" userId="c8694f89-bba4-4576-b0a8-456619ca5a8c" providerId="ADAL" clId="{FDDBFC5A-5EA9-5330-BEB8-433D7E3B4C4E}" dt="2025-09-17T07:33:32.513" v="1221" actId="1076"/>
          <ac:picMkLst>
            <pc:docMk/>
            <pc:sldMk cId="978340613" sldId="290"/>
            <ac:picMk id="3" creationId="{CCBFA76F-E3BA-B902-00F3-4F6B21B44086}"/>
          </ac:picMkLst>
        </pc:picChg>
        <pc:picChg chg="add del mod">
          <ac:chgData name="Riccardo Berta" userId="c8694f89-bba4-4576-b0a8-456619ca5a8c" providerId="ADAL" clId="{FDDBFC5A-5EA9-5330-BEB8-433D7E3B4C4E}" dt="2025-09-17T11:35:48.194" v="1531" actId="478"/>
          <ac:picMkLst>
            <pc:docMk/>
            <pc:sldMk cId="978340613" sldId="290"/>
            <ac:picMk id="4" creationId="{D778EF6F-E98D-E7CE-F989-71BCC7907DE0}"/>
          </ac:picMkLst>
        </pc:picChg>
        <pc:picChg chg="add del mod">
          <ac:chgData name="Riccardo Berta" userId="c8694f89-bba4-4576-b0a8-456619ca5a8c" providerId="ADAL" clId="{FDDBFC5A-5EA9-5330-BEB8-433D7E3B4C4E}" dt="2025-09-17T11:35:46.349" v="1530" actId="478"/>
          <ac:picMkLst>
            <pc:docMk/>
            <pc:sldMk cId="978340613" sldId="290"/>
            <ac:picMk id="1026" creationId="{76EBD5F9-BBF2-0270-486D-3D222AA805A3}"/>
          </ac:picMkLst>
        </pc:picChg>
      </pc:sldChg>
      <pc:sldChg chg="add">
        <pc:chgData name="Riccardo Berta" userId="c8694f89-bba4-4576-b0a8-456619ca5a8c" providerId="ADAL" clId="{FDDBFC5A-5EA9-5330-BEB8-433D7E3B4C4E}" dt="2025-09-17T11:28:45.070" v="1524"/>
        <pc:sldMkLst>
          <pc:docMk/>
          <pc:sldMk cId="636889308" sldId="291"/>
        </pc:sldMkLst>
      </pc:sldChg>
      <pc:sldChg chg="addSp delSp modSp add mod">
        <pc:chgData name="Riccardo Berta" userId="c8694f89-bba4-4576-b0a8-456619ca5a8c" providerId="ADAL" clId="{FDDBFC5A-5EA9-5330-BEB8-433D7E3B4C4E}" dt="2025-09-17T12:52:49.118" v="1662" actId="1076"/>
        <pc:sldMkLst>
          <pc:docMk/>
          <pc:sldMk cId="4164094910" sldId="292"/>
        </pc:sldMkLst>
        <pc:spChg chg="add del mod">
          <ac:chgData name="Riccardo Berta" userId="c8694f89-bba4-4576-b0a8-456619ca5a8c" providerId="ADAL" clId="{FDDBFC5A-5EA9-5330-BEB8-433D7E3B4C4E}" dt="2025-09-17T12:52:01.405" v="1648" actId="478"/>
          <ac:spMkLst>
            <pc:docMk/>
            <pc:sldMk cId="4164094910" sldId="292"/>
            <ac:spMk id="4" creationId="{5512F220-AD62-1B26-C40C-2BA56869C0DA}"/>
          </ac:spMkLst>
        </pc:spChg>
        <pc:spChg chg="mod">
          <ac:chgData name="Riccardo Berta" userId="c8694f89-bba4-4576-b0a8-456619ca5a8c" providerId="ADAL" clId="{FDDBFC5A-5EA9-5330-BEB8-433D7E3B4C4E}" dt="2025-09-17T12:51:54.642" v="1645"/>
          <ac:spMkLst>
            <pc:docMk/>
            <pc:sldMk cId="4164094910" sldId="292"/>
            <ac:spMk id="83" creationId="{BC0B937C-7D0E-98DA-3A24-EDAC692E5BD8}"/>
          </ac:spMkLst>
        </pc:spChg>
        <pc:spChg chg="del mod">
          <ac:chgData name="Riccardo Berta" userId="c8694f89-bba4-4576-b0a8-456619ca5a8c" providerId="ADAL" clId="{FDDBFC5A-5EA9-5330-BEB8-433D7E3B4C4E}" dt="2025-09-17T12:51:59.163" v="1647" actId="478"/>
          <ac:spMkLst>
            <pc:docMk/>
            <pc:sldMk cId="4164094910" sldId="292"/>
            <ac:spMk id="84" creationId="{6E0A6333-596C-7B95-1905-77E11F7ADCCA}"/>
          </ac:spMkLst>
        </pc:spChg>
        <pc:picChg chg="del">
          <ac:chgData name="Riccardo Berta" userId="c8694f89-bba4-4576-b0a8-456619ca5a8c" providerId="ADAL" clId="{FDDBFC5A-5EA9-5330-BEB8-433D7E3B4C4E}" dt="2025-09-17T12:52:03.012" v="1649" actId="478"/>
          <ac:picMkLst>
            <pc:docMk/>
            <pc:sldMk cId="4164094910" sldId="292"/>
            <ac:picMk id="2" creationId="{480492BC-D0F6-7828-0E30-8C1A5911B3D4}"/>
          </ac:picMkLst>
        </pc:picChg>
        <pc:picChg chg="add mod">
          <ac:chgData name="Riccardo Berta" userId="c8694f89-bba4-4576-b0a8-456619ca5a8c" providerId="ADAL" clId="{FDDBFC5A-5EA9-5330-BEB8-433D7E3B4C4E}" dt="2025-09-17T12:52:49.118" v="1662" actId="1076"/>
          <ac:picMkLst>
            <pc:docMk/>
            <pc:sldMk cId="4164094910" sldId="292"/>
            <ac:picMk id="5" creationId="{D913C425-1764-71F2-930B-7FC30A61041A}"/>
          </ac:picMkLst>
        </pc:picChg>
        <pc:picChg chg="add mod">
          <ac:chgData name="Riccardo Berta" userId="c8694f89-bba4-4576-b0a8-456619ca5a8c" providerId="ADAL" clId="{FDDBFC5A-5EA9-5330-BEB8-433D7E3B4C4E}" dt="2025-09-17T12:52:45.996" v="1661" actId="1076"/>
          <ac:picMkLst>
            <pc:docMk/>
            <pc:sldMk cId="4164094910" sldId="292"/>
            <ac:picMk id="6" creationId="{DC6C67A9-7030-D7C2-B812-A1F7BDD467BF}"/>
          </ac:picMkLst>
        </pc:picChg>
      </pc:sldChg>
    </pc:docChg>
  </pc:docChgLst>
  <pc:docChgLst>
    <pc:chgData name="Riccardo Berta" userId="c8694f89-bba4-4576-b0a8-456619ca5a8c" providerId="ADAL" clId="{35C5D11B-424E-5B41-A9C4-509DD0A59BFD}"/>
    <pc:docChg chg="custSel delSld modSld sldOrd">
      <pc:chgData name="Riccardo Berta" userId="c8694f89-bba4-4576-b0a8-456619ca5a8c" providerId="ADAL" clId="{35C5D11B-424E-5B41-A9C4-509DD0A59BFD}" dt="2022-04-01T12:12:56.906" v="135" actId="20577"/>
      <pc:docMkLst>
        <pc:docMk/>
      </pc:docMkLst>
      <pc:sldChg chg="modSp">
        <pc:chgData name="Riccardo Berta" userId="c8694f89-bba4-4576-b0a8-456619ca5a8c" providerId="ADAL" clId="{35C5D11B-424E-5B41-A9C4-509DD0A59BFD}" dt="2022-03-22T07:34:03.014" v="5"/>
        <pc:sldMkLst>
          <pc:docMk/>
          <pc:sldMk cId="0" sldId="257"/>
        </pc:sldMkLst>
      </pc:sldChg>
      <pc:sldChg chg="modSp">
        <pc:chgData name="Riccardo Berta" userId="c8694f89-bba4-4576-b0a8-456619ca5a8c" providerId="ADAL" clId="{35C5D11B-424E-5B41-A9C4-509DD0A59BFD}" dt="2022-03-22T07:34:23.187" v="6"/>
        <pc:sldMkLst>
          <pc:docMk/>
          <pc:sldMk cId="1899110855" sldId="258"/>
        </pc:sldMkLst>
      </pc:sldChg>
      <pc:sldChg chg="modSp">
        <pc:chgData name="Riccardo Berta" userId="c8694f89-bba4-4576-b0a8-456619ca5a8c" providerId="ADAL" clId="{35C5D11B-424E-5B41-A9C4-509DD0A59BFD}" dt="2022-03-22T07:39:20.191" v="16"/>
        <pc:sldMkLst>
          <pc:docMk/>
          <pc:sldMk cId="3018556184" sldId="259"/>
        </pc:sldMkLst>
      </pc:sldChg>
      <pc:sldChg chg="modSp mod">
        <pc:chgData name="Riccardo Berta" userId="c8694f89-bba4-4576-b0a8-456619ca5a8c" providerId="ADAL" clId="{35C5D11B-424E-5B41-A9C4-509DD0A59BFD}" dt="2022-03-23T07:58:19.601" v="41" actId="20577"/>
        <pc:sldMkLst>
          <pc:docMk/>
          <pc:sldMk cId="1104208334" sldId="260"/>
        </pc:sldMkLst>
      </pc:sldChg>
      <pc:sldChg chg="modSp">
        <pc:chgData name="Riccardo Berta" userId="c8694f89-bba4-4576-b0a8-456619ca5a8c" providerId="ADAL" clId="{35C5D11B-424E-5B41-A9C4-509DD0A59BFD}" dt="2022-03-22T07:42:45.729" v="19"/>
        <pc:sldMkLst>
          <pc:docMk/>
          <pc:sldMk cId="1290395919" sldId="261"/>
        </pc:sldMkLst>
      </pc:sldChg>
      <pc:sldChg chg="modSp mod modNotes">
        <pc:chgData name="Riccardo Berta" userId="c8694f89-bba4-4576-b0a8-456619ca5a8c" providerId="ADAL" clId="{35C5D11B-424E-5B41-A9C4-509DD0A59BFD}" dt="2022-03-25T14:38:53.205" v="88" actId="20577"/>
        <pc:sldMkLst>
          <pc:docMk/>
          <pc:sldMk cId="4130549615" sldId="262"/>
        </pc:sldMkLst>
      </pc:sldChg>
      <pc:sldChg chg="modSp">
        <pc:chgData name="Riccardo Berta" userId="c8694f89-bba4-4576-b0a8-456619ca5a8c" providerId="ADAL" clId="{35C5D11B-424E-5B41-A9C4-509DD0A59BFD}" dt="2022-03-22T07:43:16.691" v="21"/>
        <pc:sldMkLst>
          <pc:docMk/>
          <pc:sldMk cId="3102138681" sldId="263"/>
        </pc:sldMkLst>
      </pc:sldChg>
      <pc:sldChg chg="modSp mod">
        <pc:chgData name="Riccardo Berta" userId="c8694f89-bba4-4576-b0a8-456619ca5a8c" providerId="ADAL" clId="{35C5D11B-424E-5B41-A9C4-509DD0A59BFD}" dt="2022-03-25T15:16:54.434" v="126" actId="20577"/>
        <pc:sldMkLst>
          <pc:docMk/>
          <pc:sldMk cId="2113557187" sldId="264"/>
        </pc:sldMkLst>
      </pc:sldChg>
      <pc:sldChg chg="modSp">
        <pc:chgData name="Riccardo Berta" userId="c8694f89-bba4-4576-b0a8-456619ca5a8c" providerId="ADAL" clId="{35C5D11B-424E-5B41-A9C4-509DD0A59BFD}" dt="2022-03-22T07:44:03.240" v="24"/>
        <pc:sldMkLst>
          <pc:docMk/>
          <pc:sldMk cId="2045385232" sldId="265"/>
        </pc:sldMkLst>
      </pc:sldChg>
      <pc:sldChg chg="modSp">
        <pc:chgData name="Riccardo Berta" userId="c8694f89-bba4-4576-b0a8-456619ca5a8c" providerId="ADAL" clId="{35C5D11B-424E-5B41-A9C4-509DD0A59BFD}" dt="2022-03-22T07:44:22.734" v="25"/>
        <pc:sldMkLst>
          <pc:docMk/>
          <pc:sldMk cId="4181844165" sldId="266"/>
        </pc:sldMkLst>
      </pc:sldChg>
      <pc:sldChg chg="modSp mod">
        <pc:chgData name="Riccardo Berta" userId="c8694f89-bba4-4576-b0a8-456619ca5a8c" providerId="ADAL" clId="{35C5D11B-424E-5B41-A9C4-509DD0A59BFD}" dt="2022-04-01T12:12:56.906" v="135" actId="20577"/>
        <pc:sldMkLst>
          <pc:docMk/>
          <pc:sldMk cId="216455838" sldId="267"/>
        </pc:sldMkLst>
      </pc:sldChg>
      <pc:sldChg chg="del">
        <pc:chgData name="Riccardo Berta" userId="c8694f89-bba4-4576-b0a8-456619ca5a8c" providerId="ADAL" clId="{35C5D11B-424E-5B41-A9C4-509DD0A59BFD}" dt="2022-03-22T07:29:13.529" v="3" actId="2696"/>
        <pc:sldMkLst>
          <pc:docMk/>
          <pc:sldMk cId="925286286" sldId="268"/>
        </pc:sldMkLst>
      </pc:sldChg>
      <pc:sldChg chg="modSp">
        <pc:chgData name="Riccardo Berta" userId="c8694f89-bba4-4576-b0a8-456619ca5a8c" providerId="ADAL" clId="{35C5D11B-424E-5B41-A9C4-509DD0A59BFD}" dt="2022-03-22T07:44:59.403" v="28"/>
        <pc:sldMkLst>
          <pc:docMk/>
          <pc:sldMk cId="3471997037" sldId="269"/>
        </pc:sldMkLst>
      </pc:sldChg>
      <pc:sldChg chg="modSp mod">
        <pc:chgData name="Riccardo Berta" userId="c8694f89-bba4-4576-b0a8-456619ca5a8c" providerId="ADAL" clId="{35C5D11B-424E-5B41-A9C4-509DD0A59BFD}" dt="2022-03-22T07:47:03.443" v="33"/>
        <pc:sldMkLst>
          <pc:docMk/>
          <pc:sldMk cId="3130917410" sldId="270"/>
        </pc:sldMkLst>
      </pc:sldChg>
      <pc:sldChg chg="modSp mod">
        <pc:chgData name="Riccardo Berta" userId="c8694f89-bba4-4576-b0a8-456619ca5a8c" providerId="ADAL" clId="{35C5D11B-424E-5B41-A9C4-509DD0A59BFD}" dt="2022-03-22T07:47:51.976" v="38"/>
        <pc:sldMkLst>
          <pc:docMk/>
          <pc:sldMk cId="2266699268" sldId="271"/>
        </pc:sldMkLst>
      </pc:sldChg>
      <pc:sldChg chg="modSp mod ord">
        <pc:chgData name="Riccardo Berta" userId="c8694f89-bba4-4576-b0a8-456619ca5a8c" providerId="ADAL" clId="{35C5D11B-424E-5B41-A9C4-509DD0A59BFD}" dt="2022-03-22T07:29:04.952" v="2"/>
        <pc:sldMkLst>
          <pc:docMk/>
          <pc:sldMk cId="993270251" sldId="272"/>
        </pc:sldMkLst>
      </pc:sldChg>
      <pc:sldChg chg="modSp">
        <pc:chgData name="Riccardo Berta" userId="c8694f89-bba4-4576-b0a8-456619ca5a8c" providerId="ADAL" clId="{35C5D11B-424E-5B41-A9C4-509DD0A59BFD}" dt="2022-03-22T07:48:04.230" v="39"/>
        <pc:sldMkLst>
          <pc:docMk/>
          <pc:sldMk cId="3843819371" sldId="273"/>
        </pc:sldMkLst>
      </pc:sldChg>
      <pc:sldChg chg="modSp">
        <pc:chgData name="Riccardo Berta" userId="c8694f89-bba4-4576-b0a8-456619ca5a8c" providerId="ADAL" clId="{35C5D11B-424E-5B41-A9C4-509DD0A59BFD}" dt="2022-03-22T07:48:21.111" v="40"/>
        <pc:sldMkLst>
          <pc:docMk/>
          <pc:sldMk cId="284781631" sldId="275"/>
        </pc:sldMkLst>
      </pc:sldChg>
    </pc:docChg>
  </pc:docChgLst>
  <pc:docChgLst>
    <pc:chgData name="Riccardo Berta" userId="c8694f89-bba4-4576-b0a8-456619ca5a8c" providerId="ADAL" clId="{F4AAAA8C-1CB2-214C-996A-F15BCA6CB64E}"/>
    <pc:docChg chg="undo custSel addSld delSld modSld">
      <pc:chgData name="Riccardo Berta" userId="c8694f89-bba4-4576-b0a8-456619ca5a8c" providerId="ADAL" clId="{F4AAAA8C-1CB2-214C-996A-F15BCA6CB64E}" dt="2022-07-29T16:21:50.628" v="2975" actId="1076"/>
      <pc:docMkLst>
        <pc:docMk/>
      </pc:docMkLst>
      <pc:sldChg chg="modSp mod">
        <pc:chgData name="Riccardo Berta" userId="c8694f89-bba4-4576-b0a8-456619ca5a8c" providerId="ADAL" clId="{F4AAAA8C-1CB2-214C-996A-F15BCA6CB64E}" dt="2022-07-27T13:37:29.445" v="2" actId="20577"/>
        <pc:sldMkLst>
          <pc:docMk/>
          <pc:sldMk cId="0" sldId="256"/>
        </pc:sldMkLst>
      </pc:sldChg>
      <pc:sldChg chg="addSp modSp mod">
        <pc:chgData name="Riccardo Berta" userId="c8694f89-bba4-4576-b0a8-456619ca5a8c" providerId="ADAL" clId="{F4AAAA8C-1CB2-214C-996A-F15BCA6CB64E}" dt="2022-07-27T13:43:23.760" v="162" actId="20577"/>
        <pc:sldMkLst>
          <pc:docMk/>
          <pc:sldMk cId="0" sldId="257"/>
        </pc:sldMkLst>
      </pc:sldChg>
      <pc:sldChg chg="modSp del">
        <pc:chgData name="Riccardo Berta" userId="c8694f89-bba4-4576-b0a8-456619ca5a8c" providerId="ADAL" clId="{F4AAAA8C-1CB2-214C-996A-F15BCA6CB64E}" dt="2022-07-27T13:43:43.714" v="164" actId="2696"/>
        <pc:sldMkLst>
          <pc:docMk/>
          <pc:sldMk cId="1899110855" sldId="258"/>
        </pc:sldMkLst>
      </pc:sldChg>
      <pc:sldChg chg="addSp delSp modSp mod">
        <pc:chgData name="Riccardo Berta" userId="c8694f89-bba4-4576-b0a8-456619ca5a8c" providerId="ADAL" clId="{F4AAAA8C-1CB2-214C-996A-F15BCA6CB64E}" dt="2022-07-29T16:13:43.411" v="2890" actId="20577"/>
        <pc:sldMkLst>
          <pc:docMk/>
          <pc:sldMk cId="3018556184" sldId="259"/>
        </pc:sldMkLst>
      </pc:sldChg>
      <pc:sldChg chg="del">
        <pc:chgData name="Riccardo Berta" userId="c8694f89-bba4-4576-b0a8-456619ca5a8c" providerId="ADAL" clId="{F4AAAA8C-1CB2-214C-996A-F15BCA6CB64E}" dt="2022-07-27T13:43:45.045" v="165" actId="2696"/>
        <pc:sldMkLst>
          <pc:docMk/>
          <pc:sldMk cId="1104208334" sldId="260"/>
        </pc:sldMkLst>
      </pc:sldChg>
      <pc:sldChg chg="addSp delSp modSp add mod">
        <pc:chgData name="Riccardo Berta" userId="c8694f89-bba4-4576-b0a8-456619ca5a8c" providerId="ADAL" clId="{F4AAAA8C-1CB2-214C-996A-F15BCA6CB64E}" dt="2022-07-28T05:47:21.216" v="337" actId="1076"/>
        <pc:sldMkLst>
          <pc:docMk/>
          <pc:sldMk cId="2119751735" sldId="260"/>
        </pc:sldMkLst>
      </pc:sldChg>
      <pc:sldChg chg="del">
        <pc:chgData name="Riccardo Berta" userId="c8694f89-bba4-4576-b0a8-456619ca5a8c" providerId="ADAL" clId="{F4AAAA8C-1CB2-214C-996A-F15BCA6CB64E}" dt="2022-07-27T13:43:46.058" v="166" actId="2696"/>
        <pc:sldMkLst>
          <pc:docMk/>
          <pc:sldMk cId="1290395919" sldId="261"/>
        </pc:sldMkLst>
      </pc:sldChg>
      <pc:sldChg chg="delSp modSp add mod">
        <pc:chgData name="Riccardo Berta" userId="c8694f89-bba4-4576-b0a8-456619ca5a8c" providerId="ADAL" clId="{F4AAAA8C-1CB2-214C-996A-F15BCA6CB64E}" dt="2022-07-28T06:08:36.900" v="979" actId="20577"/>
        <pc:sldMkLst>
          <pc:docMk/>
          <pc:sldMk cId="2389937581" sldId="261"/>
        </pc:sldMkLst>
      </pc:sldChg>
      <pc:sldChg chg="addSp delSp modSp add mod">
        <pc:chgData name="Riccardo Berta" userId="c8694f89-bba4-4576-b0a8-456619ca5a8c" providerId="ADAL" clId="{F4AAAA8C-1CB2-214C-996A-F15BCA6CB64E}" dt="2022-07-28T06:20:33.799" v="1324" actId="58"/>
        <pc:sldMkLst>
          <pc:docMk/>
          <pc:sldMk cId="1270389364" sldId="262"/>
        </pc:sldMkLst>
      </pc:sldChg>
      <pc:sldChg chg="del">
        <pc:chgData name="Riccardo Berta" userId="c8694f89-bba4-4576-b0a8-456619ca5a8c" providerId="ADAL" clId="{F4AAAA8C-1CB2-214C-996A-F15BCA6CB64E}" dt="2022-07-27T13:43:47.251" v="167" actId="2696"/>
        <pc:sldMkLst>
          <pc:docMk/>
          <pc:sldMk cId="4130549615" sldId="262"/>
        </pc:sldMkLst>
      </pc:sldChg>
      <pc:sldChg chg="modSp add mod">
        <pc:chgData name="Riccardo Berta" userId="c8694f89-bba4-4576-b0a8-456619ca5a8c" providerId="ADAL" clId="{F4AAAA8C-1CB2-214C-996A-F15BCA6CB64E}" dt="2022-07-29T07:18:15.970" v="2126" actId="1076"/>
        <pc:sldMkLst>
          <pc:docMk/>
          <pc:sldMk cId="2644872656" sldId="263"/>
        </pc:sldMkLst>
      </pc:sldChg>
      <pc:sldChg chg="del">
        <pc:chgData name="Riccardo Berta" userId="c8694f89-bba4-4576-b0a8-456619ca5a8c" providerId="ADAL" clId="{F4AAAA8C-1CB2-214C-996A-F15BCA6CB64E}" dt="2022-07-27T13:43:48.139" v="168" actId="2696"/>
        <pc:sldMkLst>
          <pc:docMk/>
          <pc:sldMk cId="3102138681" sldId="263"/>
        </pc:sldMkLst>
      </pc:sldChg>
      <pc:sldChg chg="modSp add mod">
        <pc:chgData name="Riccardo Berta" userId="c8694f89-bba4-4576-b0a8-456619ca5a8c" providerId="ADAL" clId="{F4AAAA8C-1CB2-214C-996A-F15BCA6CB64E}" dt="2022-07-28T13:59:43.403" v="1794" actId="20577"/>
        <pc:sldMkLst>
          <pc:docMk/>
          <pc:sldMk cId="1681389695" sldId="264"/>
        </pc:sldMkLst>
      </pc:sldChg>
      <pc:sldChg chg="del">
        <pc:chgData name="Riccardo Berta" userId="c8694f89-bba4-4576-b0a8-456619ca5a8c" providerId="ADAL" clId="{F4AAAA8C-1CB2-214C-996A-F15BCA6CB64E}" dt="2022-07-27T13:43:49.652" v="169" actId="2696"/>
        <pc:sldMkLst>
          <pc:docMk/>
          <pc:sldMk cId="2113557187" sldId="264"/>
        </pc:sldMkLst>
      </pc:sldChg>
      <pc:sldChg chg="del">
        <pc:chgData name="Riccardo Berta" userId="c8694f89-bba4-4576-b0a8-456619ca5a8c" providerId="ADAL" clId="{F4AAAA8C-1CB2-214C-996A-F15BCA6CB64E}" dt="2022-07-27T13:43:57.658" v="170" actId="2696"/>
        <pc:sldMkLst>
          <pc:docMk/>
          <pc:sldMk cId="2045385232" sldId="265"/>
        </pc:sldMkLst>
      </pc:sldChg>
      <pc:sldChg chg="addSp modSp add mod">
        <pc:chgData name="Riccardo Berta" userId="c8694f89-bba4-4576-b0a8-456619ca5a8c" providerId="ADAL" clId="{F4AAAA8C-1CB2-214C-996A-F15BCA6CB64E}" dt="2022-07-29T07:15:19.612" v="2059" actId="1037"/>
        <pc:sldMkLst>
          <pc:docMk/>
          <pc:sldMk cId="2862573505" sldId="265"/>
        </pc:sldMkLst>
      </pc:sldChg>
      <pc:sldChg chg="modSp add mod">
        <pc:chgData name="Riccardo Berta" userId="c8694f89-bba4-4576-b0a8-456619ca5a8c" providerId="ADAL" clId="{F4AAAA8C-1CB2-214C-996A-F15BCA6CB64E}" dt="2022-07-29T15:42:16.243" v="2364" actId="404"/>
        <pc:sldMkLst>
          <pc:docMk/>
          <pc:sldMk cId="4181844165" sldId="266"/>
        </pc:sldMkLst>
      </pc:sldChg>
      <pc:sldChg chg="addSp delSp modSp add mod">
        <pc:chgData name="Riccardo Berta" userId="c8694f89-bba4-4576-b0a8-456619ca5a8c" providerId="ADAL" clId="{F4AAAA8C-1CB2-214C-996A-F15BCA6CB64E}" dt="2022-07-29T16:21:50.628" v="2975" actId="1076"/>
        <pc:sldMkLst>
          <pc:docMk/>
          <pc:sldMk cId="216455838" sldId="267"/>
        </pc:sldMkLst>
      </pc:sldChg>
      <pc:sldChg chg="modSp add mod">
        <pc:chgData name="Riccardo Berta" userId="c8694f89-bba4-4576-b0a8-456619ca5a8c" providerId="ADAL" clId="{F4AAAA8C-1CB2-214C-996A-F15BCA6CB64E}" dt="2022-07-29T16:13:07.544" v="2873" actId="20577"/>
        <pc:sldMkLst>
          <pc:docMk/>
          <pc:sldMk cId="925286286" sldId="268"/>
        </pc:sldMkLst>
      </pc:sldChg>
      <pc:sldChg chg="addSp modSp add mod">
        <pc:chgData name="Riccardo Berta" userId="c8694f89-bba4-4576-b0a8-456619ca5a8c" providerId="ADAL" clId="{F4AAAA8C-1CB2-214C-996A-F15BCA6CB64E}" dt="2022-07-29T16:20:35.039" v="2951" actId="962"/>
        <pc:sldMkLst>
          <pc:docMk/>
          <pc:sldMk cId="3471997037" sldId="269"/>
        </pc:sldMkLst>
      </pc:sldChg>
      <pc:sldChg chg="add">
        <pc:chgData name="Riccardo Berta" userId="c8694f89-bba4-4576-b0a8-456619ca5a8c" providerId="ADAL" clId="{F4AAAA8C-1CB2-214C-996A-F15BCA6CB64E}" dt="2022-07-28T14:01:20.148" v="1808"/>
        <pc:sldMkLst>
          <pc:docMk/>
          <pc:sldMk cId="3130917410" sldId="270"/>
        </pc:sldMkLst>
      </pc:sldChg>
      <pc:sldChg chg="add">
        <pc:chgData name="Riccardo Berta" userId="c8694f89-bba4-4576-b0a8-456619ca5a8c" providerId="ADAL" clId="{F4AAAA8C-1CB2-214C-996A-F15BCA6CB64E}" dt="2022-07-28T14:01:20.483" v="1809"/>
        <pc:sldMkLst>
          <pc:docMk/>
          <pc:sldMk cId="2266699268" sldId="271"/>
        </pc:sldMkLst>
      </pc:sldChg>
    </pc:docChg>
  </pc:docChgLst>
  <pc:docChgLst>
    <pc:chgData name="Riccardo Berta" userId="c8694f89-bba4-4576-b0a8-456619ca5a8c" providerId="ADAL" clId="{A8290FA7-622A-D149-8650-9DF3F18680D5}"/>
    <pc:docChg chg="undo redo custSel addSld delSld modSld sldOrd modMainMaster">
      <pc:chgData name="Riccardo Berta" userId="c8694f89-bba4-4576-b0a8-456619ca5a8c" providerId="ADAL" clId="{A8290FA7-622A-D149-8650-9DF3F18680D5}" dt="2022-07-27T13:36:04.688" v="2998"/>
      <pc:docMkLst>
        <pc:docMk/>
      </pc:docMkLst>
      <pc:sldChg chg="delSp modSp mod">
        <pc:chgData name="Riccardo Berta" userId="c8694f89-bba4-4576-b0a8-456619ca5a8c" providerId="ADAL" clId="{A8290FA7-622A-D149-8650-9DF3F18680D5}" dt="2022-07-27T13:35:14.530" v="2993" actId="20577"/>
        <pc:sldMkLst>
          <pc:docMk/>
          <pc:sldMk cId="0" sldId="256"/>
        </pc:sldMkLst>
      </pc:sldChg>
      <pc:sldChg chg="delSp modSp mod">
        <pc:chgData name="Riccardo Berta" userId="c8694f89-bba4-4576-b0a8-456619ca5a8c" providerId="ADAL" clId="{A8290FA7-622A-D149-8650-9DF3F18680D5}" dt="2022-07-27T08:46:23.569" v="1166" actId="948"/>
        <pc:sldMkLst>
          <pc:docMk/>
          <pc:sldMk cId="0" sldId="257"/>
        </pc:sldMkLst>
      </pc:sldChg>
      <pc:sldChg chg="addSp modSp new mod modNotes">
        <pc:chgData name="Riccardo Berta" userId="c8694f89-bba4-4576-b0a8-456619ca5a8c" providerId="ADAL" clId="{A8290FA7-622A-D149-8650-9DF3F18680D5}" dt="2022-07-27T08:52:46.755" v="1313" actId="113"/>
        <pc:sldMkLst>
          <pc:docMk/>
          <pc:sldMk cId="1899110855" sldId="258"/>
        </pc:sldMkLst>
      </pc:sldChg>
      <pc:sldChg chg="new del">
        <pc:chgData name="Riccardo Berta" userId="c8694f89-bba4-4576-b0a8-456619ca5a8c" providerId="ADAL" clId="{A8290FA7-622A-D149-8650-9DF3F18680D5}" dt="2022-07-27T07:48:28.832" v="223" actId="2696"/>
        <pc:sldMkLst>
          <pc:docMk/>
          <pc:sldMk cId="182339981" sldId="259"/>
        </pc:sldMkLst>
      </pc:sldChg>
      <pc:sldChg chg="del">
        <pc:chgData name="Riccardo Berta" userId="c8694f89-bba4-4576-b0a8-456619ca5a8c" providerId="ADAL" clId="{A8290FA7-622A-D149-8650-9DF3F18680D5}" dt="2022-07-18T11:39:57.790" v="23" actId="2696"/>
        <pc:sldMkLst>
          <pc:docMk/>
          <pc:sldMk cId="3018556184" sldId="259"/>
        </pc:sldMkLst>
      </pc:sldChg>
      <pc:sldChg chg="addSp modSp new mod">
        <pc:chgData name="Riccardo Berta" userId="c8694f89-bba4-4576-b0a8-456619ca5a8c" providerId="ADAL" clId="{A8290FA7-622A-D149-8650-9DF3F18680D5}" dt="2022-07-27T08:48:59.292" v="1210" actId="1076"/>
        <pc:sldMkLst>
          <pc:docMk/>
          <pc:sldMk cId="1104208334" sldId="260"/>
        </pc:sldMkLst>
      </pc:sldChg>
      <pc:sldChg chg="del">
        <pc:chgData name="Riccardo Berta" userId="c8694f89-bba4-4576-b0a8-456619ca5a8c" providerId="ADAL" clId="{A8290FA7-622A-D149-8650-9DF3F18680D5}" dt="2022-07-18T11:39:58.142" v="25" actId="2696"/>
        <pc:sldMkLst>
          <pc:docMk/>
          <pc:sldMk cId="1290395919" sldId="261"/>
        </pc:sldMkLst>
      </pc:sldChg>
      <pc:sldChg chg="new del">
        <pc:chgData name="Riccardo Berta" userId="c8694f89-bba4-4576-b0a8-456619ca5a8c" providerId="ADAL" clId="{A8290FA7-622A-D149-8650-9DF3F18680D5}" dt="2022-07-27T10:14:34.151" v="1776" actId="2696"/>
        <pc:sldMkLst>
          <pc:docMk/>
          <pc:sldMk cId="1228403239" sldId="262"/>
        </pc:sldMkLst>
      </pc:sldChg>
      <pc:sldChg chg="addSp modSp add mod">
        <pc:chgData name="Riccardo Berta" userId="c8694f89-bba4-4576-b0a8-456619ca5a8c" providerId="ADAL" clId="{A8290FA7-622A-D149-8650-9DF3F18680D5}" dt="2022-07-27T10:42:13.820" v="2230" actId="113"/>
        <pc:sldMkLst>
          <pc:docMk/>
          <pc:sldMk cId="4130549615" sldId="262"/>
        </pc:sldMkLst>
      </pc:sldChg>
      <pc:sldChg chg="new del">
        <pc:chgData name="Riccardo Berta" userId="c8694f89-bba4-4576-b0a8-456619ca5a8c" providerId="ADAL" clId="{A8290FA7-622A-D149-8650-9DF3F18680D5}" dt="2022-07-27T10:14:17.648" v="1770" actId="2696"/>
        <pc:sldMkLst>
          <pc:docMk/>
          <pc:sldMk cId="4179454221" sldId="262"/>
        </pc:sldMkLst>
      </pc:sldChg>
      <pc:sldChg chg="addSp delSp modSp new del mod">
        <pc:chgData name="Riccardo Berta" userId="c8694f89-bba4-4576-b0a8-456619ca5a8c" providerId="ADAL" clId="{A8290FA7-622A-D149-8650-9DF3F18680D5}" dt="2022-07-27T10:14:36.007" v="1777" actId="2696"/>
        <pc:sldMkLst>
          <pc:docMk/>
          <pc:sldMk cId="2702540954" sldId="263"/>
        </pc:sldMkLst>
      </pc:sldChg>
      <pc:sldChg chg="del">
        <pc:chgData name="Riccardo Berta" userId="c8694f89-bba4-4576-b0a8-456619ca5a8c" providerId="ADAL" clId="{A8290FA7-622A-D149-8650-9DF3F18680D5}" dt="2022-07-18T11:39:58.451" v="27" actId="2696"/>
        <pc:sldMkLst>
          <pc:docMk/>
          <pc:sldMk cId="3102138681" sldId="263"/>
        </pc:sldMkLst>
      </pc:sldChg>
      <pc:sldChg chg="addSp modSp add del mod">
        <pc:chgData name="Riccardo Berta" userId="c8694f89-bba4-4576-b0a8-456619ca5a8c" providerId="ADAL" clId="{A8290FA7-622A-D149-8650-9DF3F18680D5}" dt="2022-07-27T10:42:20.886" v="2231" actId="2696"/>
        <pc:sldMkLst>
          <pc:docMk/>
          <pc:sldMk cId="3911169705" sldId="263"/>
        </pc:sldMkLst>
      </pc:sldChg>
      <pc:sldChg chg="del">
        <pc:chgData name="Riccardo Berta" userId="c8694f89-bba4-4576-b0a8-456619ca5a8c" providerId="ADAL" clId="{A8290FA7-622A-D149-8650-9DF3F18680D5}" dt="2022-07-18T11:39:58.616" v="28" actId="2696"/>
        <pc:sldMkLst>
          <pc:docMk/>
          <pc:sldMk cId="2113557187" sldId="264"/>
        </pc:sldMkLst>
      </pc:sldChg>
      <pc:sldChg chg="del">
        <pc:chgData name="Riccardo Berta" userId="c8694f89-bba4-4576-b0a8-456619ca5a8c" providerId="ADAL" clId="{A8290FA7-622A-D149-8650-9DF3F18680D5}" dt="2022-07-18T11:39:58.749" v="29" actId="2696"/>
        <pc:sldMkLst>
          <pc:docMk/>
          <pc:sldMk cId="2045385232" sldId="265"/>
        </pc:sldMkLst>
      </pc:sldChg>
      <pc:sldChg chg="del">
        <pc:chgData name="Riccardo Berta" userId="c8694f89-bba4-4576-b0a8-456619ca5a8c" providerId="ADAL" clId="{A8290FA7-622A-D149-8650-9DF3F18680D5}" dt="2022-07-18T11:39:58.869" v="30" actId="2696"/>
        <pc:sldMkLst>
          <pc:docMk/>
          <pc:sldMk cId="4181844165" sldId="266"/>
        </pc:sldMkLst>
      </pc:sldChg>
      <pc:sldChg chg="del">
        <pc:chgData name="Riccardo Berta" userId="c8694f89-bba4-4576-b0a8-456619ca5a8c" providerId="ADAL" clId="{A8290FA7-622A-D149-8650-9DF3F18680D5}" dt="2022-07-18T11:39:59.035" v="31" actId="2696"/>
        <pc:sldMkLst>
          <pc:docMk/>
          <pc:sldMk cId="216455838" sldId="267"/>
        </pc:sldMkLst>
      </pc:sldChg>
      <pc:sldChg chg="del">
        <pc:chgData name="Riccardo Berta" userId="c8694f89-bba4-4576-b0a8-456619ca5a8c" providerId="ADAL" clId="{A8290FA7-622A-D149-8650-9DF3F18680D5}" dt="2022-07-18T11:39:59.202" v="32" actId="2696"/>
        <pc:sldMkLst>
          <pc:docMk/>
          <pc:sldMk cId="3471997037" sldId="269"/>
        </pc:sldMkLst>
      </pc:sldChg>
      <pc:sldChg chg="del">
        <pc:chgData name="Riccardo Berta" userId="c8694f89-bba4-4576-b0a8-456619ca5a8c" providerId="ADAL" clId="{A8290FA7-622A-D149-8650-9DF3F18680D5}" dt="2022-07-18T11:39:59.363" v="33" actId="2696"/>
        <pc:sldMkLst>
          <pc:docMk/>
          <pc:sldMk cId="3130917410" sldId="270"/>
        </pc:sldMkLst>
      </pc:sldChg>
      <pc:sldChg chg="del">
        <pc:chgData name="Riccardo Berta" userId="c8694f89-bba4-4576-b0a8-456619ca5a8c" providerId="ADAL" clId="{A8290FA7-622A-D149-8650-9DF3F18680D5}" dt="2022-07-18T11:39:59.502" v="34" actId="2696"/>
        <pc:sldMkLst>
          <pc:docMk/>
          <pc:sldMk cId="2266699268" sldId="271"/>
        </pc:sldMkLst>
      </pc:sldChg>
      <pc:sldChg chg="del">
        <pc:chgData name="Riccardo Berta" userId="c8694f89-bba4-4576-b0a8-456619ca5a8c" providerId="ADAL" clId="{A8290FA7-622A-D149-8650-9DF3F18680D5}" dt="2022-07-18T11:40:00.091" v="38" actId="2696"/>
        <pc:sldMkLst>
          <pc:docMk/>
          <pc:sldMk cId="993270251" sldId="272"/>
        </pc:sldMkLst>
      </pc:sldChg>
      <pc:sldChg chg="del">
        <pc:chgData name="Riccardo Berta" userId="c8694f89-bba4-4576-b0a8-456619ca5a8c" providerId="ADAL" clId="{A8290FA7-622A-D149-8650-9DF3F18680D5}" dt="2022-07-18T11:39:59.623" v="35" actId="2696"/>
        <pc:sldMkLst>
          <pc:docMk/>
          <pc:sldMk cId="3843819371" sldId="273"/>
        </pc:sldMkLst>
      </pc:sldChg>
      <pc:sldChg chg="del">
        <pc:chgData name="Riccardo Berta" userId="c8694f89-bba4-4576-b0a8-456619ca5a8c" providerId="ADAL" clId="{A8290FA7-622A-D149-8650-9DF3F18680D5}" dt="2022-07-18T11:39:59.806" v="36" actId="2696"/>
        <pc:sldMkLst>
          <pc:docMk/>
          <pc:sldMk cId="3084049364" sldId="274"/>
        </pc:sldMkLst>
      </pc:sldChg>
      <pc:sldChg chg="del">
        <pc:chgData name="Riccardo Berta" userId="c8694f89-bba4-4576-b0a8-456619ca5a8c" providerId="ADAL" clId="{A8290FA7-622A-D149-8650-9DF3F18680D5}" dt="2022-07-18T11:39:59.937" v="37" actId="2696"/>
        <pc:sldMkLst>
          <pc:docMk/>
          <pc:sldMk cId="284781631" sldId="275"/>
        </pc:sldMkLst>
      </pc:sldChg>
      <pc:sldMasterChg chg="modSp mod delSldLayout modSldLayout">
        <pc:chgData name="Riccardo Berta" userId="c8694f89-bba4-4576-b0a8-456619ca5a8c" providerId="ADAL" clId="{A8290FA7-622A-D149-8650-9DF3F18680D5}" dt="2022-07-27T08:45:00.853" v="1135" actId="20577"/>
        <pc:sldMasterMkLst>
          <pc:docMk/>
          <pc:sldMasterMk cId="0" sldId="2147483659"/>
        </pc:sldMasterMkLst>
        <pc:sldLayoutChg chg="del">
          <pc:chgData name="Riccardo Berta" userId="c8694f89-bba4-4576-b0a8-456619ca5a8c" providerId="ADAL" clId="{A8290FA7-622A-D149-8650-9DF3F18680D5}" dt="2022-07-27T07:48:28.832" v="223" actId="2696"/>
          <pc:sldLayoutMkLst>
            <pc:docMk/>
            <pc:sldMasterMk cId="0" sldId="2147483659"/>
            <pc:sldLayoutMk cId="0" sldId="2147483649"/>
          </pc:sldLayoutMkLst>
        </pc:sldLayoutChg>
        <pc:sldLayoutChg chg="delSp">
          <pc:chgData name="Riccardo Berta" userId="c8694f89-bba4-4576-b0a8-456619ca5a8c" providerId="ADAL" clId="{A8290FA7-622A-D149-8650-9DF3F18680D5}" dt="2022-07-27T08:44:23.725" v="1124"/>
          <pc:sldLayoutMkLst>
            <pc:docMk/>
            <pc:sldMasterMk cId="0" sldId="2147483659"/>
            <pc:sldLayoutMk cId="0" sldId="2147483650"/>
          </pc:sldLayoutMkLst>
        </pc:sldLayoutChg>
      </pc:sldMasterChg>
    </pc:docChg>
  </pc:docChgLst>
  <pc:docChgLst>
    <pc:chgData name="Riccardo Berta" userId="c8694f89-bba4-4576-b0a8-456619ca5a8c" providerId="ADAL" clId="{F7C1779A-D097-E144-865D-F7B15BA35E77}"/>
    <pc:docChg chg="undo custSel addSld delSld modSld">
      <pc:chgData name="Riccardo Berta" userId="c8694f89-bba4-4576-b0a8-456619ca5a8c" providerId="ADAL" clId="{F7C1779A-D097-E144-865D-F7B15BA35E77}" dt="2022-10-07T08:06:36.007" v="298" actId="20577"/>
      <pc:docMkLst>
        <pc:docMk/>
      </pc:docMkLst>
      <pc:sldChg chg="modSp mod">
        <pc:chgData name="Riccardo Berta" userId="c8694f89-bba4-4576-b0a8-456619ca5a8c" providerId="ADAL" clId="{F7C1779A-D097-E144-865D-F7B15BA35E77}" dt="2022-10-03T15:24:16.217" v="7"/>
        <pc:sldMkLst>
          <pc:docMk/>
          <pc:sldMk cId="3018556184" sldId="259"/>
        </pc:sldMkLst>
      </pc:sldChg>
      <pc:sldChg chg="addSp delSp modSp mod">
        <pc:chgData name="Riccardo Berta" userId="c8694f89-bba4-4576-b0a8-456619ca5a8c" providerId="ADAL" clId="{F7C1779A-D097-E144-865D-F7B15BA35E77}" dt="2022-10-07T05:23:59.737" v="239" actId="164"/>
        <pc:sldMkLst>
          <pc:docMk/>
          <pc:sldMk cId="2190566097" sldId="263"/>
        </pc:sldMkLst>
      </pc:sldChg>
      <pc:sldChg chg="modSp mod">
        <pc:chgData name="Riccardo Berta" userId="c8694f89-bba4-4576-b0a8-456619ca5a8c" providerId="ADAL" clId="{F7C1779A-D097-E144-865D-F7B15BA35E77}" dt="2022-10-07T05:25:13.296" v="257" actId="1036"/>
        <pc:sldMkLst>
          <pc:docMk/>
          <pc:sldMk cId="3888810046" sldId="264"/>
        </pc:sldMkLst>
      </pc:sldChg>
      <pc:sldChg chg="addSp modSp mod">
        <pc:chgData name="Riccardo Berta" userId="c8694f89-bba4-4576-b0a8-456619ca5a8c" providerId="ADAL" clId="{F7C1779A-D097-E144-865D-F7B15BA35E77}" dt="2022-10-07T05:18:44.756" v="210" actId="20577"/>
        <pc:sldMkLst>
          <pc:docMk/>
          <pc:sldMk cId="2733657070" sldId="265"/>
        </pc:sldMkLst>
      </pc:sldChg>
      <pc:sldChg chg="modSp mod">
        <pc:chgData name="Riccardo Berta" userId="c8694f89-bba4-4576-b0a8-456619ca5a8c" providerId="ADAL" clId="{F7C1779A-D097-E144-865D-F7B15BA35E77}" dt="2022-10-07T05:42:40.662" v="268" actId="20577"/>
        <pc:sldMkLst>
          <pc:docMk/>
          <pc:sldMk cId="3967202540" sldId="271"/>
        </pc:sldMkLst>
      </pc:sldChg>
      <pc:sldChg chg="modSp mod">
        <pc:chgData name="Riccardo Berta" userId="c8694f89-bba4-4576-b0a8-456619ca5a8c" providerId="ADAL" clId="{F7C1779A-D097-E144-865D-F7B15BA35E77}" dt="2022-10-07T08:01:23.294" v="293" actId="20577"/>
        <pc:sldMkLst>
          <pc:docMk/>
          <pc:sldMk cId="284781631" sldId="275"/>
        </pc:sldMkLst>
      </pc:sldChg>
      <pc:sldChg chg="modSp mod">
        <pc:chgData name="Riccardo Berta" userId="c8694f89-bba4-4576-b0a8-456619ca5a8c" providerId="ADAL" clId="{F7C1779A-D097-E144-865D-F7B15BA35E77}" dt="2022-10-07T08:06:36.007" v="298" actId="20577"/>
        <pc:sldMkLst>
          <pc:docMk/>
          <pc:sldMk cId="4125292156" sldId="276"/>
        </pc:sldMkLst>
      </pc:sldChg>
      <pc:sldChg chg="addSp delSp modSp mod">
        <pc:chgData name="Riccardo Berta" userId="c8694f89-bba4-4576-b0a8-456619ca5a8c" providerId="ADAL" clId="{F7C1779A-D097-E144-865D-F7B15BA35E77}" dt="2022-10-07T05:46:41.551" v="291" actId="20577"/>
        <pc:sldMkLst>
          <pc:docMk/>
          <pc:sldMk cId="2276488042" sldId="278"/>
        </pc:sldMkLst>
      </pc:sldChg>
      <pc:sldChg chg="addSp delSp modSp add mod">
        <pc:chgData name="Riccardo Berta" userId="c8694f89-bba4-4576-b0a8-456619ca5a8c" providerId="ADAL" clId="{F7C1779A-D097-E144-865D-F7B15BA35E77}" dt="2022-10-07T08:02:32.467" v="296" actId="20577"/>
        <pc:sldMkLst>
          <pc:docMk/>
          <pc:sldMk cId="740726060" sldId="279"/>
        </pc:sldMkLst>
      </pc:sldChg>
      <pc:sldChg chg="new del">
        <pc:chgData name="Riccardo Berta" userId="c8694f89-bba4-4576-b0a8-456619ca5a8c" providerId="ADAL" clId="{F7C1779A-D097-E144-865D-F7B15BA35E77}" dt="2022-10-03T15:23:53.530" v="1" actId="2696"/>
        <pc:sldMkLst>
          <pc:docMk/>
          <pc:sldMk cId="2293912189" sldId="279"/>
        </pc:sldMkLst>
      </pc:sldChg>
    </pc:docChg>
  </pc:docChgLst>
  <pc:docChgLst>
    <pc:chgData name="Riccardo Berta" userId="c8694f89-bba4-4576-b0a8-456619ca5a8c" providerId="ADAL" clId="{285D91C1-4BF4-0841-A283-B28F698AE366}"/>
    <pc:docChg chg="custSel addSld modSld">
      <pc:chgData name="Riccardo Berta" userId="c8694f89-bba4-4576-b0a8-456619ca5a8c" providerId="ADAL" clId="{285D91C1-4BF4-0841-A283-B28F698AE366}" dt="2022-08-26T17:01:29.210" v="222" actId="20577"/>
      <pc:docMkLst>
        <pc:docMk/>
      </pc:docMkLst>
      <pc:sldChg chg="addSp delSp modSp add mod">
        <pc:chgData name="Riccardo Berta" userId="c8694f89-bba4-4576-b0a8-456619ca5a8c" providerId="ADAL" clId="{285D91C1-4BF4-0841-A283-B28F698AE366}" dt="2022-08-26T17:01:29.210" v="222" actId="20577"/>
        <pc:sldMkLst>
          <pc:docMk/>
          <pc:sldMk cId="1388305878" sldId="277"/>
        </pc:sldMkLst>
      </pc:sldChg>
      <pc:sldChg chg="addSp delSp modSp add mod">
        <pc:chgData name="Riccardo Berta" userId="c8694f89-bba4-4576-b0a8-456619ca5a8c" providerId="ADAL" clId="{285D91C1-4BF4-0841-A283-B28F698AE366}" dt="2022-08-26T17:01:19.085" v="220" actId="1076"/>
        <pc:sldMkLst>
          <pc:docMk/>
          <pc:sldMk cId="2276488042" sldId="27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EE96F47A-74B1-86D5-0FFC-BD5BF059C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65654E9B-0F4F-B907-35E6-7AE32B7558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7EA9D688-A3DE-7208-7D1D-9C727672F9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557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F4187BB9-F37B-E855-A898-822953A6F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36C35F3C-121B-FD7D-5310-F37CCF492F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95B5489D-4DC8-1BCE-6FB1-88971DDCDE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4862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18D41793-F3BD-1888-50BD-B8D64B324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35EF9764-0853-37B0-E336-ECAAA7D729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246A570D-ECC9-EB79-3151-E271B425F7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21121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749D9424-C939-BF92-3E1E-C69FDAB38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338A637D-6E00-3A23-4961-B4FB48DD7A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5790A1AC-E52B-AB1E-0561-A04513E70E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571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04C21834-D957-FFDE-C520-36FF27EC0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20A27C99-F06D-065C-3881-50D7F3D51C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7677E99C-A7B4-23F3-758B-676E833F45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814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80E8B944-AA99-AA3A-A06A-C9C68095C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590B52EB-79A0-1FA8-348F-4C8267D1BF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E0C79FC7-AAFB-D67D-4DAC-35A84A5F6A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3257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F5A916CF-DD82-3A8D-7FA3-514B9C0B7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E63CA60D-299C-692F-7805-2DEEFA879F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707F48AD-0AEF-001B-58CF-4312D318CF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0992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68084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35422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704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1773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DBB846F8-25B4-FE73-C0B1-0BA03C879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67CC0CCC-8F05-345D-C238-56613342FB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DCF7E3E4-B2B2-BE46-F764-1ECC2794AF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24596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865D13EE-3D9C-69BE-849C-649A5F34D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1B4CF7A0-4C3F-933A-6A3F-99F6D89040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CAF911A5-8D15-E005-2955-37AA5CF484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00317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03761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7563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7321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4897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5488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2172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3260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3D5902F7-315A-CECF-9AF3-1CC7794AA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54F81D79-295B-F0FD-B70D-28F570D796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8B7C4F6E-DD0A-BC26-199C-B841CF88E3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3906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9575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1008933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11" name="Google Shape;11;p2"/>
          <p:cNvSpPr/>
          <p:nvPr/>
        </p:nvSpPr>
        <p:spPr>
          <a:xfrm rot="10800000">
            <a:off x="5318350" y="4355671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925674"/>
            <a:ext cx="30546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4155440"/>
            <a:ext cx="3054600" cy="9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cTheme" userDrawn="1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202700" y="1104350"/>
            <a:ext cx="8818500" cy="51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23850">
              <a:spcBef>
                <a:spcPts val="160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2921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865867"/>
            <a:ext cx="2808000" cy="3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5878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33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239033"/>
            <a:ext cx="4045200" cy="238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3692001"/>
            <a:ext cx="4045200" cy="2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5625233"/>
            <a:ext cx="5998800" cy="7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76167"/>
            <a:ext cx="8520600" cy="28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4216000"/>
            <a:ext cx="8520600" cy="14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6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3044700" y="1925674"/>
            <a:ext cx="30546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Beneath the abstraction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Moore </a:t>
            </a:r>
            <a:r>
              <a:rPr lang="it-IT" dirty="0" err="1"/>
              <a:t>Law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F3637D0-65F6-725C-6D40-C00667006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043733"/>
            <a:ext cx="8489152" cy="549197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3F29039-FA5E-F048-1B69-604973024E7A}"/>
              </a:ext>
            </a:extLst>
          </p:cNvPr>
          <p:cNvSpPr txBox="1"/>
          <p:nvPr/>
        </p:nvSpPr>
        <p:spPr>
          <a:xfrm>
            <a:off x="1704213" y="1477348"/>
            <a:ext cx="2852063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700" i="1" noProof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number of transistors </a:t>
            </a:r>
            <a:br>
              <a:rPr lang="en-GB" sz="1700" i="1" noProof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GB" sz="1700" i="1" noProof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on an integrated circuit </a:t>
            </a:r>
            <a:br>
              <a:rPr lang="en-GB" sz="1700" i="1" noProof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GB" sz="1700" i="1" noProof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was doubling roughly every </a:t>
            </a:r>
            <a:br>
              <a:rPr lang="en-GB" sz="1700" i="1" noProof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GB" sz="1700" i="1" noProof="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two years.</a:t>
            </a:r>
          </a:p>
          <a:p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3883776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081AE62C-B7EC-3E38-0A2B-3F3F3CF82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71394C78-1057-35D3-7382-C65022A6B5C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Transistor scaling</a:t>
            </a:r>
            <a:endParaRPr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9603A266-77EF-46D3-F311-A14C1C7D5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043733"/>
            <a:ext cx="8451385" cy="539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075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0C9C0D32-8C7C-ED83-790F-7376DAEC5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1CAC94AF-457B-10B1-3BF3-276C5497CAB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Beyond Moore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16606023-9796-16D7-C8D0-D260058420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Exponential growth in transistor counts drove higher speed, memory, and lower cost → fuelled the </a:t>
            </a:r>
            <a:r>
              <a:rPr lang="en-GB" b="1" dirty="0"/>
              <a:t>Information Age</a:t>
            </a:r>
          </a:p>
          <a:p>
            <a:pPr lvl="0"/>
            <a:endParaRPr lang="en-GB" b="1" dirty="0"/>
          </a:p>
          <a:p>
            <a:pPr lvl="0"/>
            <a:r>
              <a:rPr lang="en-GB" dirty="0"/>
              <a:t>Scaling is </a:t>
            </a:r>
            <a:r>
              <a:rPr lang="en-GB" b="1" dirty="0"/>
              <a:t>slowing</a:t>
            </a:r>
            <a:r>
              <a:rPr lang="en-GB" dirty="0"/>
              <a:t> (last decade)</a:t>
            </a:r>
          </a:p>
          <a:p>
            <a:pPr lvl="1">
              <a:spcBef>
                <a:spcPts val="0"/>
              </a:spcBef>
            </a:pPr>
            <a:r>
              <a:rPr lang="en-GB" b="1" dirty="0"/>
              <a:t>atomic-scale barriers </a:t>
            </a:r>
            <a:r>
              <a:rPr lang="en-GB" dirty="0"/>
              <a:t>(quantum effects, heat, manufacturing, materials)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Strategies Beyond Scaling:</a:t>
            </a:r>
          </a:p>
          <a:p>
            <a:pPr lvl="1">
              <a:spcBef>
                <a:spcPts val="0"/>
              </a:spcBef>
            </a:pPr>
            <a:r>
              <a:rPr lang="en-GB" b="1" dirty="0"/>
              <a:t>Multi-core processors </a:t>
            </a:r>
            <a:r>
              <a:rPr lang="en-GB" dirty="0"/>
              <a:t>→ parallelism instead of faster clocks</a:t>
            </a:r>
          </a:p>
          <a:p>
            <a:pPr lvl="1">
              <a:spcBef>
                <a:spcPts val="0"/>
              </a:spcBef>
            </a:pPr>
            <a:r>
              <a:rPr lang="en-GB" b="1" dirty="0"/>
              <a:t>3D integration </a:t>
            </a:r>
            <a:r>
              <a:rPr lang="en-GB" dirty="0"/>
              <a:t>→ stacking circuits to reduce delay and increase density</a:t>
            </a:r>
          </a:p>
          <a:p>
            <a:pPr lvl="1">
              <a:spcBef>
                <a:spcPts val="0"/>
              </a:spcBef>
            </a:pPr>
            <a:endParaRPr lang="en-GB" dirty="0"/>
          </a:p>
          <a:p>
            <a:r>
              <a:rPr lang="en-GB" dirty="0"/>
              <a:t>New paradigms:</a:t>
            </a:r>
          </a:p>
          <a:p>
            <a:pPr lvl="1">
              <a:spcBef>
                <a:spcPts val="0"/>
              </a:spcBef>
            </a:pPr>
            <a:r>
              <a:rPr lang="en-GB" b="1" dirty="0"/>
              <a:t>New materials </a:t>
            </a:r>
            <a:r>
              <a:rPr lang="en-GB" dirty="0"/>
              <a:t>(graphene, nanotubes, 2D semiconductors)</a:t>
            </a:r>
          </a:p>
          <a:p>
            <a:pPr lvl="1">
              <a:spcBef>
                <a:spcPts val="0"/>
              </a:spcBef>
            </a:pPr>
            <a:r>
              <a:rPr lang="en-GB" b="1" dirty="0"/>
              <a:t>Specialized accelerators </a:t>
            </a:r>
            <a:r>
              <a:rPr lang="en-GB" dirty="0"/>
              <a:t>(GPUs, AI chips)</a:t>
            </a:r>
          </a:p>
          <a:p>
            <a:pPr lvl="1">
              <a:spcBef>
                <a:spcPts val="0"/>
              </a:spcBef>
            </a:pPr>
            <a:r>
              <a:rPr lang="en-GB" b="1" dirty="0"/>
              <a:t>Quantum computing </a:t>
            </a:r>
            <a:r>
              <a:rPr lang="en-GB" dirty="0"/>
              <a:t>→ beyond classical logic</a:t>
            </a:r>
          </a:p>
        </p:txBody>
      </p:sp>
    </p:spTree>
    <p:extLst>
      <p:ext uri="{BB962C8B-B14F-4D97-AF65-F5344CB8AC3E}">
        <p14:creationId xmlns:p14="http://schemas.microsoft.com/office/powerpoint/2010/main" val="1978519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BE37AFC8-244A-E2F3-13E0-4E67B085B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5717DE2D-B58A-7675-958E-FEBDEAC3F54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Silicon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D71E212A-393D-5803-B686-EBE63642A4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043733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Modern transistors use MOS technology based on </a:t>
            </a:r>
            <a:r>
              <a:rPr lang="en-GB" b="1" dirty="0"/>
              <a:t>silicon (Si)</a:t>
            </a:r>
          </a:p>
          <a:p>
            <a:pPr lvl="0"/>
            <a:r>
              <a:rPr lang="en-GB" dirty="0"/>
              <a:t>Silicon has 4 valence electrons, forming covalent bonds → stable crystal lattice</a:t>
            </a:r>
          </a:p>
          <a:p>
            <a:pPr lvl="1">
              <a:spcBef>
                <a:spcPts val="0"/>
              </a:spcBef>
            </a:pPr>
            <a:r>
              <a:rPr lang="en-GB" dirty="0"/>
              <a:t>Pure silicon = poor conductor (no free carriers)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b="1" dirty="0"/>
              <a:t>Doping</a:t>
            </a:r>
            <a:r>
              <a:rPr lang="en-GB" dirty="0"/>
              <a:t>: tuning conductivity</a:t>
            </a:r>
          </a:p>
          <a:p>
            <a:pPr lvl="1">
              <a:spcBef>
                <a:spcPts val="0"/>
              </a:spcBef>
            </a:pPr>
            <a:r>
              <a:rPr lang="en-GB" dirty="0"/>
              <a:t>n-type (e.g. As) → extra electron → free negative charge</a:t>
            </a:r>
          </a:p>
          <a:p>
            <a:pPr lvl="1">
              <a:spcBef>
                <a:spcPts val="0"/>
              </a:spcBef>
            </a:pPr>
            <a:r>
              <a:rPr lang="en-GB" dirty="0"/>
              <a:t>p-type (e.g. B) → missing electron → hole behaves like positive charge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➡️ By adjusting dopants, silicon’s conductivity can vary over many orders of magnitude → basis for diodes and transistors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5FA8312-D2EA-F46F-F48A-7C2887D62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48" y="2279321"/>
            <a:ext cx="5696690" cy="255552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1351F35-096D-158B-4B6F-35FE4C76D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187" y="1971206"/>
            <a:ext cx="4641597" cy="305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691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971F9161-2B23-941E-FA28-62F85BBF3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295CAE0F-7DE8-167B-2B4D-2E8A1F1D716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Semiconductor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66878A1D-F120-DC88-5B30-8F01A6D244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976278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b="1" dirty="0"/>
              <a:t>Doping</a:t>
            </a:r>
            <a:r>
              <a:rPr lang="en-GB" dirty="0"/>
              <a:t>: tuning conductivity</a:t>
            </a:r>
          </a:p>
          <a:p>
            <a:pPr lvl="1">
              <a:spcBef>
                <a:spcPts val="0"/>
              </a:spcBef>
            </a:pPr>
            <a:r>
              <a:rPr lang="en-GB" dirty="0"/>
              <a:t>n-type (e.g. As) → extra electron → free negative charge</a:t>
            </a:r>
          </a:p>
          <a:p>
            <a:pPr lvl="1">
              <a:spcBef>
                <a:spcPts val="0"/>
              </a:spcBef>
            </a:pPr>
            <a:r>
              <a:rPr lang="en-GB" dirty="0"/>
              <a:t>p-type (e.g. B) → missing electron → hole behaves like positive charge</a:t>
            </a:r>
          </a:p>
          <a:p>
            <a:pPr lvl="1">
              <a:spcBef>
                <a:spcPts val="0"/>
              </a:spcBef>
            </a:pPr>
            <a:endParaRPr lang="en-GB" dirty="0"/>
          </a:p>
          <a:p>
            <a:pPr lvl="1">
              <a:spcBef>
                <a:spcPts val="0"/>
              </a:spcBef>
            </a:pPr>
            <a:endParaRPr lang="en-GB" dirty="0"/>
          </a:p>
          <a:p>
            <a:pPr lvl="1">
              <a:spcBef>
                <a:spcPts val="0"/>
              </a:spcBef>
            </a:pPr>
            <a:endParaRPr lang="en-GB" dirty="0"/>
          </a:p>
          <a:p>
            <a:pPr lvl="1">
              <a:spcBef>
                <a:spcPts val="0"/>
              </a:spcBef>
            </a:pPr>
            <a:endParaRPr lang="en-GB" dirty="0"/>
          </a:p>
          <a:p>
            <a:pPr lvl="1">
              <a:spcBef>
                <a:spcPts val="0"/>
              </a:spcBef>
            </a:pPr>
            <a:endParaRPr lang="en-GB" dirty="0"/>
          </a:p>
          <a:p>
            <a:pPr lvl="1">
              <a:spcBef>
                <a:spcPts val="0"/>
              </a:spcBef>
            </a:pPr>
            <a:endParaRPr lang="en-GB" dirty="0"/>
          </a:p>
          <a:p>
            <a:pPr lvl="1">
              <a:spcBef>
                <a:spcPts val="0"/>
              </a:spcBef>
            </a:pPr>
            <a:endParaRPr lang="en-GB" dirty="0"/>
          </a:p>
          <a:p>
            <a:pPr lvl="1">
              <a:spcBef>
                <a:spcPts val="0"/>
              </a:spcBef>
            </a:pPr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sz="1050" dirty="0"/>
          </a:p>
          <a:p>
            <a:pPr lvl="0"/>
            <a:r>
              <a:rPr lang="en-GB" dirty="0"/>
              <a:t>➡️ By adjusting dopants, silicon’s conductivity can vary over many orders of magnitude → basis for diodes and transistors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790403A-63B9-94AC-E01B-B4AF601A9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34" y="1933343"/>
            <a:ext cx="7772400" cy="394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95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AC6CF441-C1CF-DEAE-8044-A2B660BB6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0C406C01-804A-2998-67DA-A03AB0D78E9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p-n junction (1)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4C14893-0334-15A2-2D50-B7F62EC98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372" y="-1386428"/>
            <a:ext cx="2310713" cy="138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72F66A7-EBEC-D4D4-5B81-464EEB9F2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69" y="1198927"/>
            <a:ext cx="7772400" cy="251582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39308FA-DB5B-5F63-9935-A1598F4FB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869945"/>
            <a:ext cx="7772400" cy="235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63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10587CE8-CA28-253C-2C4A-0E3DFD4E5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6F7069F6-359D-8467-1E22-2093DA24AF4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p-n junction (2)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9B82884-7CFB-BB77-2153-04C48701F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372" y="-1386428"/>
            <a:ext cx="2310713" cy="138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AB23FB29-E865-173B-A819-1CC3A3F32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8742" y="1170740"/>
            <a:ext cx="6137895" cy="2431996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AFC050E-D552-A396-E2BC-D7D34B682B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263" r="8126"/>
          <a:stretch>
            <a:fillRect/>
          </a:stretch>
        </p:blipFill>
        <p:spPr>
          <a:xfrm>
            <a:off x="0" y="4127514"/>
            <a:ext cx="4306824" cy="214506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9BCF466-231F-4D84-FD86-70DE9A99E14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080" r="8509"/>
          <a:stretch>
            <a:fillRect/>
          </a:stretch>
        </p:blipFill>
        <p:spPr>
          <a:xfrm>
            <a:off x="4726427" y="4033797"/>
            <a:ext cx="4306823" cy="216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75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D4D78700-90C8-A8E9-CED2-E99CFDB9E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963D8159-6843-EC75-E83D-5D55DCC17CA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Diode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71FAE68-CE4B-E95A-A55C-7DF254E2C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372" y="-1386428"/>
            <a:ext cx="2310713" cy="138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7BCC215-17CB-6EB6-A9FD-D6F16729E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619101"/>
            <a:ext cx="7772400" cy="481766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FE9A150-23BD-4AA1-088C-B12E8CA13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54" y="1186795"/>
            <a:ext cx="2796889" cy="86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607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MOS Transistors (1)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37131" y="1043734"/>
            <a:ext cx="8869738" cy="53930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MOSFET (</a:t>
            </a:r>
            <a:r>
              <a:rPr lang="en-GB" b="1" dirty="0"/>
              <a:t>Metal–Oxide–Semiconductor Field-Effect Transistor</a:t>
            </a:r>
            <a:r>
              <a:rPr lang="en-GB" dirty="0"/>
              <a:t>)  is a sandwich of several layers of conducting and insulating materials: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marL="59055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GB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MOS behaves as a </a:t>
            </a:r>
            <a:r>
              <a:rPr lang="en-GB" b="1" dirty="0"/>
              <a:t>voltage-controlled switch </a:t>
            </a:r>
            <a:r>
              <a:rPr lang="en-GB" dirty="0"/>
              <a:t>in which the gate voltage creates an electric field that turns ON or OFF a connection between the source and drain 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4C7518A-FCE1-6A62-7F1D-AAD36790E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658245"/>
            <a:ext cx="8760290" cy="294180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56DA29E-F929-C986-6108-30823C6A6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60" y="4600053"/>
            <a:ext cx="1042416" cy="138279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452E8EF-4F23-727F-2F80-F540E634DA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9984" y="4600052"/>
            <a:ext cx="1026622" cy="138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202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MOS Transistors (2) 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Consider the </a:t>
            </a:r>
            <a:r>
              <a:rPr lang="en-GB" dirty="0" err="1"/>
              <a:t>nMOS</a:t>
            </a:r>
            <a:r>
              <a:rPr lang="en-GB" dirty="0"/>
              <a:t>:</a:t>
            </a:r>
            <a:endParaRPr lang="en-GB" sz="300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0"/>
            <a:r>
              <a:rPr lang="en-GB" dirty="0" err="1"/>
              <a:t>pMOS</a:t>
            </a:r>
            <a:r>
              <a:rPr lang="en-GB" dirty="0"/>
              <a:t> works in just the opposite fashion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 substrate is tied to </a:t>
            </a:r>
            <a:r>
              <a:rPr lang="en-GB" dirty="0" err="1"/>
              <a:t>V</a:t>
            </a:r>
            <a:r>
              <a:rPr lang="en-GB" baseline="-25000" dirty="0" err="1"/>
              <a:t>dd</a:t>
            </a:r>
            <a:r>
              <a:rPr lang="en-GB" dirty="0"/>
              <a:t>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when the gate is also at V</a:t>
            </a:r>
            <a:r>
              <a:rPr lang="en-GB" baseline="-25000" dirty="0"/>
              <a:t>DD</a:t>
            </a:r>
            <a:r>
              <a:rPr lang="en-GB" dirty="0"/>
              <a:t>, the </a:t>
            </a:r>
            <a:r>
              <a:rPr lang="en-GB" dirty="0" err="1"/>
              <a:t>pMOS</a:t>
            </a:r>
            <a:r>
              <a:rPr lang="en-GB" dirty="0"/>
              <a:t>  is OFF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when the gate is at GND, the channel inverts to p-type and the transistor is ON</a:t>
            </a:r>
          </a:p>
          <a:p>
            <a:endParaRPr lang="en-GB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5241B98-9FDD-ED19-6417-150773229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50" y="1890502"/>
            <a:ext cx="8960779" cy="280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94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268BF7-2F3B-A5C4-4F7E-1982399FCE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</p:spPr>
        <p:txBody>
          <a:bodyPr/>
          <a:lstStyle/>
          <a:p>
            <a:r>
              <a:rPr lang="en-GB" dirty="0"/>
              <a:t>Index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8BFAA1C-1163-169B-2D77-6FEF73CC8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379" y="1194579"/>
            <a:ext cx="8339241" cy="4913259"/>
          </a:xfrm>
        </p:spPr>
        <p:txBody>
          <a:bodyPr/>
          <a:lstStyle/>
          <a:p>
            <a:r>
              <a:rPr lang="en-GB" dirty="0"/>
              <a:t>Relate the continuous to discrete</a:t>
            </a:r>
          </a:p>
          <a:p>
            <a:pPr lvl="1">
              <a:spcBef>
                <a:spcPts val="0"/>
              </a:spcBef>
            </a:pPr>
            <a:r>
              <a:rPr lang="en-GB" dirty="0"/>
              <a:t>Logic Level</a:t>
            </a:r>
          </a:p>
          <a:p>
            <a:pPr lvl="1">
              <a:spcBef>
                <a:spcPts val="0"/>
              </a:spcBef>
            </a:pPr>
            <a:r>
              <a:rPr lang="en-GB" dirty="0"/>
              <a:t>Noise Margins </a:t>
            </a:r>
          </a:p>
          <a:p>
            <a:pPr lvl="1">
              <a:spcBef>
                <a:spcPts val="0"/>
              </a:spcBef>
            </a:pPr>
            <a:r>
              <a:rPr lang="en-GB" dirty="0"/>
              <a:t>DC Transfer Characteristics</a:t>
            </a:r>
          </a:p>
          <a:p>
            <a:pPr lvl="1">
              <a:spcBef>
                <a:spcPts val="0"/>
              </a:spcBef>
            </a:pPr>
            <a:r>
              <a:rPr lang="en-GB" dirty="0"/>
              <a:t>Logic families </a:t>
            </a:r>
          </a:p>
          <a:p>
            <a:pPr lvl="1">
              <a:spcBef>
                <a:spcPts val="0"/>
              </a:spcBef>
            </a:pPr>
            <a:endParaRPr lang="en-GB" sz="300" dirty="0"/>
          </a:p>
          <a:p>
            <a:r>
              <a:rPr lang="en-GB" dirty="0"/>
              <a:t>Implementing Logic Gates	</a:t>
            </a:r>
          </a:p>
          <a:p>
            <a:pPr lvl="1">
              <a:spcBef>
                <a:spcPts val="0"/>
              </a:spcBef>
            </a:pPr>
            <a:r>
              <a:rPr lang="en-GB" dirty="0"/>
              <a:t>Gears and vacuum tubes</a:t>
            </a:r>
          </a:p>
          <a:p>
            <a:pPr lvl="1">
              <a:spcBef>
                <a:spcPts val="0"/>
              </a:spcBef>
            </a:pPr>
            <a:r>
              <a:rPr lang="en-GB" dirty="0"/>
              <a:t>The Revolution of Integration</a:t>
            </a:r>
          </a:p>
          <a:p>
            <a:pPr lvl="1">
              <a:spcBef>
                <a:spcPts val="0"/>
              </a:spcBef>
            </a:pPr>
            <a:r>
              <a:rPr lang="en-GB" dirty="0"/>
              <a:t>Moore Law</a:t>
            </a:r>
          </a:p>
          <a:p>
            <a:pPr lvl="1">
              <a:spcBef>
                <a:spcPts val="0"/>
              </a:spcBef>
            </a:pPr>
            <a:endParaRPr lang="en-GB" sz="300" dirty="0"/>
          </a:p>
          <a:p>
            <a:r>
              <a:rPr lang="en-GB" dirty="0"/>
              <a:t>Electron devices</a:t>
            </a:r>
          </a:p>
          <a:p>
            <a:pPr lvl="1">
              <a:spcBef>
                <a:spcPts val="0"/>
              </a:spcBef>
            </a:pPr>
            <a:r>
              <a:rPr lang="en-GB" dirty="0"/>
              <a:t>Silicon</a:t>
            </a:r>
          </a:p>
          <a:p>
            <a:pPr lvl="1">
              <a:spcBef>
                <a:spcPts val="0"/>
              </a:spcBef>
            </a:pPr>
            <a:r>
              <a:rPr lang="en-GB" dirty="0"/>
              <a:t>Semiconductors</a:t>
            </a:r>
          </a:p>
          <a:p>
            <a:pPr lvl="1">
              <a:spcBef>
                <a:spcPts val="0"/>
              </a:spcBef>
            </a:pPr>
            <a:r>
              <a:rPr lang="en-GB" dirty="0"/>
              <a:t>p-n junction</a:t>
            </a:r>
          </a:p>
          <a:p>
            <a:pPr lvl="1">
              <a:spcBef>
                <a:spcPts val="0"/>
              </a:spcBef>
            </a:pPr>
            <a:r>
              <a:rPr lang="en-GB" dirty="0"/>
              <a:t>Diode</a:t>
            </a:r>
          </a:p>
          <a:p>
            <a:pPr lvl="1">
              <a:spcBef>
                <a:spcPts val="0"/>
              </a:spcBef>
            </a:pPr>
            <a:r>
              <a:rPr lang="en-GB" dirty="0"/>
              <a:t>MOS Transistors</a:t>
            </a:r>
          </a:p>
          <a:p>
            <a:pPr lvl="1">
              <a:spcBef>
                <a:spcPts val="0"/>
              </a:spcBef>
            </a:pPr>
            <a:endParaRPr lang="en-GB" sz="300" dirty="0"/>
          </a:p>
          <a:p>
            <a:r>
              <a:rPr lang="en-GB" dirty="0"/>
              <a:t>Logic gates from transistor</a:t>
            </a:r>
          </a:p>
          <a:p>
            <a:pPr lvl="1">
              <a:spcBef>
                <a:spcPts val="0"/>
              </a:spcBef>
            </a:pPr>
            <a:r>
              <a:rPr lang="en-GB" dirty="0"/>
              <a:t>NOT, NAND, NOR</a:t>
            </a:r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8556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dirty="0"/>
              <a:t>Switch models of MOS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96133"/>
            <a:ext cx="8818500" cy="5661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CMOS give us two types of  electrically controlled switches</a:t>
            </a:r>
          </a:p>
          <a:p>
            <a:pPr lvl="0"/>
            <a:r>
              <a:rPr lang="en-GB" dirty="0"/>
              <a:t>Gate regulates current  between source and drain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nMOS are OFF when the gate is 0 and ON when the gate is 1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pMOS are just the opposite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sz="900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marL="59055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GB" dirty="0"/>
          </a:p>
          <a:p>
            <a:pPr lvl="0"/>
            <a:r>
              <a:rPr lang="en-GB" dirty="0"/>
              <a:t>Unfortunately, MOS are </a:t>
            </a:r>
            <a:r>
              <a:rPr lang="en-GB" b="1" dirty="0"/>
              <a:t>not perfect switches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nMOS transistors pass 0 well, but pass 1 poorly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pMOS transistors pass 1 well, but 0 poorly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78BA885-4CBC-F911-0DF4-0FC316A8B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86" y="2911806"/>
            <a:ext cx="3788675" cy="175534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DE92AEC-DEB1-723C-1481-20141AE8D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497" y="3156586"/>
            <a:ext cx="4476750" cy="151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77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CMOS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30241"/>
            <a:ext cx="8818500" cy="51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To build digital logic efficiently, both </a:t>
            </a:r>
            <a:r>
              <a:rPr lang="en-GB" dirty="0" err="1"/>
              <a:t>nMOS</a:t>
            </a:r>
            <a:r>
              <a:rPr lang="en-GB" dirty="0"/>
              <a:t> and </a:t>
            </a:r>
            <a:r>
              <a:rPr lang="en-GB" dirty="0" err="1"/>
              <a:t>pMOS</a:t>
            </a:r>
            <a:r>
              <a:rPr lang="en-GB" dirty="0"/>
              <a:t> transistors must be fabricated on the same chip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Complementary MOS or </a:t>
            </a:r>
            <a:r>
              <a:rPr lang="en-GB" b="1" dirty="0"/>
              <a:t>CMOS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3AA126A-46CF-DAF1-020B-DBC15F0FE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337040"/>
            <a:ext cx="7772400" cy="409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819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B52917D8-D1C0-60C7-8FAD-FAC7B49C4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F5170DA1-70E8-17C5-96A0-0B60C81EA57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CMOS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D55E6C02-D827-A584-199F-56CD1B03E4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30241"/>
            <a:ext cx="8818500" cy="51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To build digital logic efficiently, both </a:t>
            </a:r>
            <a:r>
              <a:rPr lang="en-GB" dirty="0" err="1"/>
              <a:t>nMOS</a:t>
            </a:r>
            <a:r>
              <a:rPr lang="en-GB" dirty="0"/>
              <a:t> and </a:t>
            </a:r>
            <a:r>
              <a:rPr lang="en-GB" dirty="0" err="1"/>
              <a:t>pMOS</a:t>
            </a:r>
            <a:r>
              <a:rPr lang="en-GB" dirty="0"/>
              <a:t> transistors must be fabricated on the same chip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Complementary MOS or </a:t>
            </a:r>
            <a:r>
              <a:rPr lang="en-GB" b="1" dirty="0"/>
              <a:t>CMOS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F3D45D12-B05C-5089-7171-4BE38FBE7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337040"/>
            <a:ext cx="7772400" cy="409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89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0D01B1A3-42F4-25F3-9F6C-5259CE669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BC0B937C-7D0E-98DA-3A24-EDAC692E5BD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Building Integrated Circuits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913C425-1764-71F2-930B-7FC30A610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815" y="992121"/>
            <a:ext cx="7082161" cy="289597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C6C67A9-7030-D7C2-B812-A1F7BDD46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7448" y="3888093"/>
            <a:ext cx="4442896" cy="254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094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CMOS gates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533BA48-9536-911C-CEF3-8245E2154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58" y="1336696"/>
            <a:ext cx="2580612" cy="2385267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CC90209C-67FC-45CC-2232-F409D1E9B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964" y="543678"/>
            <a:ext cx="3011889" cy="283580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AF40446-5DD3-721E-2695-5291F024A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9534" y="3820989"/>
            <a:ext cx="2328983" cy="272285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B44D165-1043-1DDF-0913-C92593C30D33}"/>
              </a:ext>
            </a:extLst>
          </p:cNvPr>
          <p:cNvSpPr txBox="1"/>
          <p:nvPr/>
        </p:nvSpPr>
        <p:spPr>
          <a:xfrm>
            <a:off x="870012" y="1701703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NOT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C4620F1-319B-E15D-DB15-0FE608230FE8}"/>
              </a:ext>
            </a:extLst>
          </p:cNvPr>
          <p:cNvSpPr txBox="1"/>
          <p:nvPr/>
        </p:nvSpPr>
        <p:spPr>
          <a:xfrm>
            <a:off x="4575682" y="1367451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NAND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0B25A2A-B0D4-21D7-C410-C30AE6B652A0}"/>
              </a:ext>
            </a:extLst>
          </p:cNvPr>
          <p:cNvSpPr txBox="1"/>
          <p:nvPr/>
        </p:nvSpPr>
        <p:spPr>
          <a:xfrm>
            <a:off x="2594342" y="3978087"/>
            <a:ext cx="583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NOR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845983F4-41C7-DF1C-B2BB-E088E5AD1B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5327" y="4285864"/>
            <a:ext cx="1617717" cy="182872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0CF1300-106D-CAC3-FBC6-FEDD583146C1}"/>
              </a:ext>
            </a:extLst>
          </p:cNvPr>
          <p:cNvSpPr txBox="1"/>
          <p:nvPr/>
        </p:nvSpPr>
        <p:spPr>
          <a:xfrm>
            <a:off x="5553206" y="4556464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Transmission Gate</a:t>
            </a:r>
          </a:p>
        </p:txBody>
      </p:sp>
    </p:spTree>
    <p:extLst>
      <p:ext uri="{BB962C8B-B14F-4D97-AF65-F5344CB8AC3E}">
        <p14:creationId xmlns:p14="http://schemas.microsoft.com/office/powerpoint/2010/main" val="284781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Power consumption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33801"/>
            <a:ext cx="8818500" cy="53029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The amount of energy used per unit time</a:t>
            </a:r>
          </a:p>
          <a:p>
            <a:r>
              <a:rPr lang="en-GB" dirty="0"/>
              <a:t>Battery life of portable systems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a smartphone battery holds about 10 W-hr of energy, meaning that it could deliver 1W for 10 hours or 2W for 5 hours, and so forth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for your phone to last a full day, its average consumption should be under 1W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laptops typically have 50 to 100 W-hr batteries and consume under 10W in normal operation, of which the screen is a large fraction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r>
              <a:rPr lang="en-GB" dirty="0"/>
              <a:t>Power is also significant for plugged systems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electricity costs money and emissions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 system will overheat if it draws too much power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lvl="0"/>
            <a:r>
              <a:rPr lang="en-GB" dirty="0"/>
              <a:t>Digital systems draw both </a:t>
            </a:r>
            <a:r>
              <a:rPr lang="en-GB" b="1" dirty="0"/>
              <a:t>dynamic</a:t>
            </a:r>
            <a:r>
              <a:rPr lang="en-GB" dirty="0"/>
              <a:t> and </a:t>
            </a:r>
            <a:r>
              <a:rPr lang="en-GB" b="1" dirty="0"/>
              <a:t>static</a:t>
            </a:r>
            <a:r>
              <a:rPr lang="en-GB" dirty="0"/>
              <a:t> power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dynamic: power used as signals change between 0 and 1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static: power used even when signals do not change, and the system is idle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5292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Relate the continuous to discrete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318659"/>
            <a:ext cx="8818500" cy="45607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 digital system uses </a:t>
            </a:r>
            <a:r>
              <a:rPr lang="en-GB" b="1" dirty="0"/>
              <a:t>discrete-valued variables</a:t>
            </a:r>
            <a:r>
              <a:rPr lang="en-GB" dirty="0"/>
              <a:t> 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However, the variables are represented by </a:t>
            </a:r>
            <a:r>
              <a:rPr lang="en-GB" b="1" dirty="0"/>
              <a:t>continuous physical quantities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 voltage on a wire, the position of a gear, or the level of fluid in a cylinder</a:t>
            </a:r>
          </a:p>
          <a:p>
            <a:endParaRPr lang="en-GB" dirty="0"/>
          </a:p>
          <a:p>
            <a:r>
              <a:rPr lang="en-GB" dirty="0"/>
              <a:t>The designer must </a:t>
            </a:r>
            <a:r>
              <a:rPr lang="en-GB" b="1" dirty="0"/>
              <a:t>choose a way to relate the continuous value to the discrete value</a:t>
            </a:r>
            <a:endParaRPr lang="en-GB" dirty="0"/>
          </a:p>
          <a:p>
            <a:pPr marL="120650" lvl="0" indent="0">
              <a:buNone/>
            </a:pPr>
            <a:endParaRPr lang="en-GB" dirty="0"/>
          </a:p>
          <a:p>
            <a:pPr lvl="0"/>
            <a:r>
              <a:rPr lang="en-GB" dirty="0"/>
              <a:t>Consider representing a binary signal A with a voltage on a wire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let </a:t>
            </a:r>
            <a:r>
              <a:rPr lang="en-GB" b="1" dirty="0"/>
              <a:t>0 volts (V) indicate A=0</a:t>
            </a:r>
            <a:r>
              <a:rPr lang="en-GB" dirty="0"/>
              <a:t> and </a:t>
            </a:r>
            <a:r>
              <a:rPr lang="en-GB" b="1" dirty="0"/>
              <a:t>5V indicate A=1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any real system </a:t>
            </a:r>
            <a:r>
              <a:rPr lang="en-GB" b="1" dirty="0"/>
              <a:t>must tolerate some noise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so 4.97V probably can to be interpreted as A=1 as well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but what about 4.3V? or 2.8V? or 2.5V?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dirty="0"/>
              <a:t>Logic Level and Noise Margins (1) 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43732"/>
            <a:ext cx="8818500" cy="55918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The lowest voltage is 0V, also called </a:t>
            </a:r>
            <a:r>
              <a:rPr lang="en-GB" b="1" dirty="0"/>
              <a:t>ground</a:t>
            </a:r>
            <a:r>
              <a:rPr lang="en-GB" dirty="0"/>
              <a:t> or </a:t>
            </a:r>
            <a:r>
              <a:rPr lang="en-GB" b="1" dirty="0"/>
              <a:t>GND</a:t>
            </a:r>
          </a:p>
          <a:p>
            <a:pPr lvl="0"/>
            <a:r>
              <a:rPr lang="en-GB" dirty="0"/>
              <a:t>The highest voltage comes from the power supply and is called </a:t>
            </a:r>
            <a:r>
              <a:rPr lang="en-GB" b="1" dirty="0"/>
              <a:t>VDD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 mapping is done by </a:t>
            </a:r>
            <a:r>
              <a:rPr lang="en-GB" b="1" dirty="0"/>
              <a:t>defining logic levels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sz="600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 </a:t>
            </a:r>
            <a:r>
              <a:rPr lang="en-GB" b="1" dirty="0"/>
              <a:t>noise margins </a:t>
            </a:r>
            <a:r>
              <a:rPr lang="en-GB" dirty="0"/>
              <a:t>are the </a:t>
            </a:r>
            <a:r>
              <a:rPr lang="en-GB" b="1" dirty="0"/>
              <a:t>amount of noise that could be added to an output such that the signal can still be interpreted as a valid input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NM</a:t>
            </a:r>
            <a:r>
              <a:rPr lang="en-GB" baseline="-25000" dirty="0"/>
              <a:t>L</a:t>
            </a:r>
            <a:r>
              <a:rPr lang="en-GB" dirty="0"/>
              <a:t> = V</a:t>
            </a:r>
            <a:r>
              <a:rPr lang="en-GB" baseline="-25000" dirty="0"/>
              <a:t>IL</a:t>
            </a:r>
            <a:r>
              <a:rPr lang="en-GB" dirty="0"/>
              <a:t> – V</a:t>
            </a:r>
            <a:r>
              <a:rPr lang="en-GB" baseline="-25000" dirty="0"/>
              <a:t>OL</a:t>
            </a:r>
            <a:r>
              <a:rPr lang="en-GB" dirty="0"/>
              <a:t>,   NM</a:t>
            </a:r>
            <a:r>
              <a:rPr lang="en-GB" baseline="-25000" dirty="0"/>
              <a:t>H </a:t>
            </a:r>
            <a:r>
              <a:rPr lang="en-GB" dirty="0"/>
              <a:t>= V</a:t>
            </a:r>
            <a:r>
              <a:rPr lang="en-GB" baseline="-25000" dirty="0"/>
              <a:t>OH </a:t>
            </a:r>
            <a:r>
              <a:rPr lang="en-GB" dirty="0"/>
              <a:t>– V</a:t>
            </a:r>
            <a:r>
              <a:rPr lang="en-GB" baseline="-25000" dirty="0"/>
              <a:t>IH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A1879BF-669D-0592-7A41-8492F2DD5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103" y="2091002"/>
            <a:ext cx="6166432" cy="361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09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dirty="0"/>
              <a:t>Logic Level and Noise Margins (2) 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3585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Consider the following circuit: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V</a:t>
            </a:r>
            <a:r>
              <a:rPr lang="en-GB" baseline="-25000" dirty="0"/>
              <a:t>O1</a:t>
            </a:r>
            <a:r>
              <a:rPr lang="en-GB" dirty="0"/>
              <a:t> is the output voltage of inverter I</a:t>
            </a:r>
            <a:r>
              <a:rPr lang="en-GB" baseline="-25000" dirty="0"/>
              <a:t>1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V</a:t>
            </a:r>
            <a:r>
              <a:rPr lang="en-GB" baseline="-25000" dirty="0"/>
              <a:t>I2</a:t>
            </a:r>
            <a:r>
              <a:rPr lang="en-GB" dirty="0"/>
              <a:t> is the input voltage of inverter I</a:t>
            </a:r>
            <a:r>
              <a:rPr lang="en-GB" baseline="-25000" dirty="0"/>
              <a:t>2</a:t>
            </a:r>
          </a:p>
          <a:p>
            <a:r>
              <a:rPr lang="en-GB" dirty="0"/>
              <a:t>Both inverters have the following characteristics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V</a:t>
            </a:r>
            <a:r>
              <a:rPr lang="en-GB" baseline="-25000" dirty="0"/>
              <a:t>DD</a:t>
            </a:r>
            <a:r>
              <a:rPr lang="en-GB" dirty="0"/>
              <a:t>=5V, V</a:t>
            </a:r>
            <a:r>
              <a:rPr lang="en-GB" baseline="-25000" dirty="0"/>
              <a:t>IL</a:t>
            </a:r>
            <a:r>
              <a:rPr lang="en-GB" dirty="0"/>
              <a:t>=1.35V, V</a:t>
            </a:r>
            <a:r>
              <a:rPr lang="en-GB" baseline="-25000" dirty="0"/>
              <a:t>IH</a:t>
            </a:r>
            <a:r>
              <a:rPr lang="en-GB" dirty="0"/>
              <a:t>=3.15V, V</a:t>
            </a:r>
            <a:r>
              <a:rPr lang="en-GB" baseline="-25000" dirty="0"/>
              <a:t>OL</a:t>
            </a:r>
            <a:r>
              <a:rPr lang="en-GB" dirty="0"/>
              <a:t>=0.33V, V</a:t>
            </a:r>
            <a:r>
              <a:rPr lang="en-GB" baseline="-25000" dirty="0"/>
              <a:t>OH</a:t>
            </a:r>
            <a:r>
              <a:rPr lang="en-GB" dirty="0"/>
              <a:t>=3.84V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r>
              <a:rPr lang="en-GB" dirty="0"/>
              <a:t>What are the inverter low and high noise margins?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NM</a:t>
            </a:r>
            <a:r>
              <a:rPr lang="en-GB" baseline="-25000" dirty="0"/>
              <a:t>L </a:t>
            </a:r>
            <a:r>
              <a:rPr lang="en-GB" dirty="0"/>
              <a:t>= V</a:t>
            </a:r>
            <a:r>
              <a:rPr lang="en-GB" baseline="-25000" dirty="0"/>
              <a:t>IL </a:t>
            </a:r>
            <a:r>
              <a:rPr lang="en-GB" dirty="0"/>
              <a:t>– V</a:t>
            </a:r>
            <a:r>
              <a:rPr lang="en-GB" baseline="-25000" dirty="0"/>
              <a:t>OL </a:t>
            </a:r>
            <a:r>
              <a:rPr lang="en-GB" dirty="0"/>
              <a:t>= 1.35V − 0.33V = 1.02V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NM</a:t>
            </a:r>
            <a:r>
              <a:rPr lang="en-GB" baseline="-25000" dirty="0"/>
              <a:t>H</a:t>
            </a:r>
            <a:r>
              <a:rPr lang="en-GB" dirty="0"/>
              <a:t> = V</a:t>
            </a:r>
            <a:r>
              <a:rPr lang="en-GB" baseline="-25000" dirty="0"/>
              <a:t>OH</a:t>
            </a:r>
            <a:r>
              <a:rPr lang="en-GB" dirty="0"/>
              <a:t> − V</a:t>
            </a:r>
            <a:r>
              <a:rPr lang="en-GB" baseline="-25000" dirty="0"/>
              <a:t>IH</a:t>
            </a:r>
            <a:r>
              <a:rPr lang="en-GB" dirty="0"/>
              <a:t> = 3.84V − 3.15V = 0.69V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r>
              <a:rPr lang="en-GB" dirty="0"/>
              <a:t>Can the circuit tolerate 1V of noise between V</a:t>
            </a:r>
            <a:r>
              <a:rPr lang="en-GB" baseline="-25000" dirty="0"/>
              <a:t>O1</a:t>
            </a:r>
            <a:r>
              <a:rPr lang="en-GB" dirty="0"/>
              <a:t> and V</a:t>
            </a:r>
            <a:r>
              <a:rPr lang="en-GB" baseline="-25000" dirty="0"/>
              <a:t>I2</a:t>
            </a:r>
            <a:r>
              <a:rPr lang="en-GB" dirty="0"/>
              <a:t>?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it can tolerate the noise when the output is LOW (NM</a:t>
            </a:r>
            <a:r>
              <a:rPr lang="en-GB" baseline="-25000" dirty="0"/>
              <a:t>L</a:t>
            </a:r>
            <a:r>
              <a:rPr lang="en-GB" dirty="0"/>
              <a:t> = 1.02 V)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but not when the output is HIGH (NM</a:t>
            </a:r>
            <a:r>
              <a:rPr lang="en-GB" baseline="-25000" dirty="0"/>
              <a:t>H</a:t>
            </a:r>
            <a:r>
              <a:rPr lang="en-GB" dirty="0"/>
              <a:t> = 0.69V)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sz="100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b="1" dirty="0"/>
              <a:t>How can we define those values?</a:t>
            </a:r>
          </a:p>
        </p:txBody>
      </p:sp>
    </p:spTree>
    <p:extLst>
      <p:ext uri="{BB962C8B-B14F-4D97-AF65-F5344CB8AC3E}">
        <p14:creationId xmlns:p14="http://schemas.microsoft.com/office/powerpoint/2010/main" val="2733657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32203"/>
            <a:ext cx="8818500" cy="5549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The output voltage </a:t>
            </a:r>
            <a:r>
              <a:rPr lang="en-GB" b="1" dirty="0"/>
              <a:t>as a function</a:t>
            </a:r>
            <a:r>
              <a:rPr lang="en-GB" dirty="0"/>
              <a:t> of the input voltage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GB" dirty="0"/>
          </a:p>
          <a:p>
            <a:pPr marL="12065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GB" sz="3200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dirty="0"/>
              <a:t>To understand the </a:t>
            </a:r>
            <a:r>
              <a:rPr lang="en-GB" b="1" dirty="0"/>
              <a:t>limits of the digital abstraction</a:t>
            </a:r>
            <a:r>
              <a:rPr lang="en-GB" dirty="0"/>
              <a:t>, we must delve into the </a:t>
            </a:r>
            <a:r>
              <a:rPr lang="en-GB" b="1" dirty="0" err="1"/>
              <a:t>analog</a:t>
            </a:r>
            <a:r>
              <a:rPr lang="en-GB" b="1" dirty="0"/>
              <a:t> behaviour</a:t>
            </a:r>
            <a:r>
              <a:rPr lang="en-GB" dirty="0"/>
              <a:t> of a gate</a:t>
            </a:r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dirty="0"/>
              <a:t>DC Transfer Characteristics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9906D1F-2FC3-0827-3332-5C2F5E639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68" y="1654703"/>
            <a:ext cx="8093910" cy="417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6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Logic families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222711" y="1043733"/>
            <a:ext cx="8818500" cy="54984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b="1" dirty="0"/>
              <a:t>Static discipline</a:t>
            </a:r>
            <a:r>
              <a:rPr lang="en-GB" dirty="0"/>
              <a:t>: if inputs are logically valid, outputs will also be valid</a:t>
            </a:r>
          </a:p>
          <a:p>
            <a:pPr lvl="1">
              <a:spcBef>
                <a:spcPts val="0"/>
              </a:spcBef>
            </a:pPr>
            <a:r>
              <a:rPr lang="en-GB" dirty="0"/>
              <a:t>ensures simplicity, robustness, and scalability</a:t>
            </a:r>
          </a:p>
          <a:p>
            <a:pPr lvl="1">
              <a:spcBef>
                <a:spcPts val="0"/>
              </a:spcBef>
            </a:pPr>
            <a:r>
              <a:rPr lang="en-GB" dirty="0"/>
              <a:t>like a grammar: valid “words” (gates) → valid “sentences” (circuits)</a:t>
            </a:r>
          </a:p>
          <a:p>
            <a:pPr lvl="1">
              <a:spcBef>
                <a:spcPts val="0"/>
              </a:spcBef>
            </a:pPr>
            <a:endParaRPr lang="en-GB" sz="500" dirty="0"/>
          </a:p>
          <a:p>
            <a:pPr lvl="0"/>
            <a:r>
              <a:rPr lang="en-GB" dirty="0"/>
              <a:t>Gates must use compatible logic levels → grouped into </a:t>
            </a:r>
            <a:r>
              <a:rPr lang="en-GB" b="1" dirty="0"/>
              <a:t>logic families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sz="600" dirty="0"/>
          </a:p>
          <a:p>
            <a:pPr lvl="0"/>
            <a:endParaRPr lang="en-GB" sz="800" dirty="0"/>
          </a:p>
          <a:p>
            <a:pPr lvl="0"/>
            <a:r>
              <a:rPr lang="en-GB" dirty="0"/>
              <a:t>Compatibility: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marL="120650" lvl="0" indent="0">
              <a:buNone/>
            </a:pPr>
            <a:endParaRPr lang="en-GB" sz="1200" dirty="0"/>
          </a:p>
          <a:p>
            <a:pPr lvl="1">
              <a:spcBef>
                <a:spcPts val="0"/>
              </a:spcBef>
            </a:pPr>
            <a:r>
              <a:rPr lang="en-GB" dirty="0"/>
              <a:t>within a family: gates ”snap together” like Lego</a:t>
            </a:r>
          </a:p>
          <a:p>
            <a:pPr lvl="1">
              <a:spcBef>
                <a:spcPts val="0"/>
              </a:spcBef>
            </a:pPr>
            <a:r>
              <a:rPr lang="en-GB" dirty="0"/>
              <a:t>across families requires caution or interfacing</a:t>
            </a:r>
          </a:p>
          <a:p>
            <a:pPr lvl="1">
              <a:spcBef>
                <a:spcPts val="0"/>
              </a:spcBef>
            </a:pPr>
            <a:endParaRPr lang="en-GB" sz="800" dirty="0"/>
          </a:p>
          <a:p>
            <a:pPr lvl="0"/>
            <a:r>
              <a:rPr lang="en-GB" b="1" dirty="0"/>
              <a:t>Trend</a:t>
            </a:r>
            <a:r>
              <a:rPr lang="en-GB" dirty="0"/>
              <a:t>: shift from 5V → 3.3V → 2.5V → 1.8V → lower for </a:t>
            </a:r>
            <a:r>
              <a:rPr lang="en-GB" b="1" dirty="0"/>
              <a:t>reduced power</a:t>
            </a:r>
          </a:p>
        </p:txBody>
      </p:sp>
      <p:pic>
        <p:nvPicPr>
          <p:cNvPr id="3" name="Immagine 2" descr="Immagine che contiene testo, Carattere, numero, schermata&#10;&#10;Il contenuto generato dall'IA potrebbe non essere corretto.">
            <a:extLst>
              <a:ext uri="{FF2B5EF4-FFF2-40B4-BE49-F238E27FC236}">
                <a16:creationId xmlns:a16="http://schemas.microsoft.com/office/drawing/2014/main" id="{D018D7CE-CB38-20D6-E4D8-D04FCD093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32" y="2366320"/>
            <a:ext cx="3789629" cy="1368477"/>
          </a:xfrm>
          <a:prstGeom prst="rect">
            <a:avLst/>
          </a:prstGeom>
        </p:spPr>
      </p:pic>
      <p:pic>
        <p:nvPicPr>
          <p:cNvPr id="5" name="Immagine 4" descr="Immagine che contiene testo, Carattere, numero, ricevuta&#10;&#10;Il contenuto generato dall'IA potrebbe non essere corretto.">
            <a:extLst>
              <a:ext uri="{FF2B5EF4-FFF2-40B4-BE49-F238E27FC236}">
                <a16:creationId xmlns:a16="http://schemas.microsoft.com/office/drawing/2014/main" id="{85082445-5462-8920-E512-C7FC87B7F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332" y="4085875"/>
            <a:ext cx="5237666" cy="142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810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noProof="0" dirty="0"/>
              <a:t>Implementing Logic Gates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43733"/>
            <a:ext cx="8818500" cy="5668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How can we implement logic gates?</a:t>
            </a:r>
          </a:p>
          <a:p>
            <a:pPr lvl="1">
              <a:spcBef>
                <a:spcPts val="0"/>
              </a:spcBef>
            </a:pPr>
            <a:r>
              <a:rPr lang="en-GB" dirty="0" err="1"/>
              <a:t>Bbabbage’s</a:t>
            </a:r>
            <a:r>
              <a:rPr lang="en-GB" dirty="0"/>
              <a:t> Analytical Engine was built from </a:t>
            </a:r>
            <a:r>
              <a:rPr lang="en-GB" b="1" dirty="0"/>
              <a:t>gears</a:t>
            </a:r>
          </a:p>
          <a:p>
            <a:pPr lvl="1">
              <a:spcBef>
                <a:spcPts val="0"/>
              </a:spcBef>
            </a:pPr>
            <a:r>
              <a:rPr lang="en-GB" dirty="0"/>
              <a:t>early electrical computers used </a:t>
            </a:r>
            <a:r>
              <a:rPr lang="en-GB" b="1" dirty="0"/>
              <a:t>vacuum tubes</a:t>
            </a:r>
          </a:p>
          <a:p>
            <a:pPr lvl="1">
              <a:spcBef>
                <a:spcPts val="0"/>
              </a:spcBef>
            </a:pPr>
            <a:endParaRPr lang="en-GB" b="1" dirty="0"/>
          </a:p>
          <a:p>
            <a:pPr lvl="1">
              <a:spcBef>
                <a:spcPts val="0"/>
              </a:spcBef>
            </a:pPr>
            <a:endParaRPr lang="en-GB" b="1" dirty="0"/>
          </a:p>
          <a:p>
            <a:pPr lvl="1">
              <a:spcBef>
                <a:spcPts val="0"/>
              </a:spcBef>
            </a:pPr>
            <a:endParaRPr lang="en-GB" b="1" dirty="0"/>
          </a:p>
          <a:p>
            <a:pPr lvl="1">
              <a:spcBef>
                <a:spcPts val="0"/>
              </a:spcBef>
            </a:pPr>
            <a:endParaRPr lang="en-GB" b="1" dirty="0"/>
          </a:p>
          <a:p>
            <a:pPr lvl="1">
              <a:spcBef>
                <a:spcPts val="0"/>
              </a:spcBef>
            </a:pPr>
            <a:endParaRPr lang="en-GB" b="1" dirty="0"/>
          </a:p>
          <a:p>
            <a:pPr lvl="1">
              <a:spcBef>
                <a:spcPts val="0"/>
              </a:spcBef>
            </a:pPr>
            <a:endParaRPr lang="en-GB" b="1" dirty="0"/>
          </a:p>
          <a:p>
            <a:pPr lvl="1">
              <a:spcBef>
                <a:spcPts val="0"/>
              </a:spcBef>
            </a:pPr>
            <a:endParaRPr lang="en-GB" b="1" dirty="0"/>
          </a:p>
          <a:p>
            <a:pPr marL="590550" lvl="1" indent="0">
              <a:spcBef>
                <a:spcPts val="0"/>
              </a:spcBef>
              <a:buNone/>
            </a:pPr>
            <a:endParaRPr lang="en-GB" b="1" dirty="0"/>
          </a:p>
          <a:p>
            <a:r>
              <a:rPr lang="en-GB" dirty="0"/>
              <a:t>What’s the problem? → large, fragile, power-hungry, and unreliable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54218FE4-B439-2F68-A8B4-FA4CEBE6B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04" y="1940575"/>
            <a:ext cx="7048471" cy="212863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0868318-46EA-CDD0-2585-767E0CC75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662" y="4431632"/>
            <a:ext cx="7048471" cy="228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359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646BC5D5-983B-3A32-2F18-4EFFA6967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D9F1A87C-1D17-A0CB-1533-C17059877B0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t-IT" dirty="0"/>
              <a:t>The </a:t>
            </a:r>
            <a:r>
              <a:rPr lang="it-IT" dirty="0" err="1"/>
              <a:t>Revolution</a:t>
            </a:r>
            <a:r>
              <a:rPr lang="it-IT" dirty="0"/>
              <a:t> of Integration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8750E4F6-198D-7416-33D3-A530DD1DCD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967082"/>
            <a:ext cx="8818500" cy="5668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Modern digital systems use </a:t>
            </a:r>
            <a:r>
              <a:rPr lang="en-GB" b="1" dirty="0"/>
              <a:t>transistors</a:t>
            </a:r>
            <a:r>
              <a:rPr lang="en-GB" dirty="0"/>
              <a:t>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electrically controlled switches that turn ON or OFF  when a voltage or current is applied to a control terminal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cheap, small, and reliable</a:t>
            </a:r>
          </a:p>
          <a:p>
            <a:pPr>
              <a:lnSpc>
                <a:spcPct val="100000"/>
              </a:lnSpc>
            </a:pPr>
            <a:r>
              <a:rPr lang="en-GB" dirty="0"/>
              <a:t>Revolution: the ability to </a:t>
            </a:r>
            <a:r>
              <a:rPr lang="en-GB" b="1" dirty="0"/>
              <a:t>integrate</a:t>
            </a:r>
            <a:r>
              <a:rPr lang="en-GB" dirty="0"/>
              <a:t> large numbers of transistors onto a single chip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1958, Jack Kilby at </a:t>
            </a:r>
            <a:r>
              <a:rPr lang="en-US" b="1" dirty="0"/>
              <a:t>Texas Instruments </a:t>
            </a:r>
            <a:r>
              <a:rPr lang="en-US" dirty="0"/>
              <a:t>built the first </a:t>
            </a:r>
            <a:r>
              <a:rPr lang="en-US" b="1" dirty="0"/>
              <a:t>integrated circuit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1959: Robert Noyce at </a:t>
            </a:r>
            <a:r>
              <a:rPr lang="en-US" b="1" dirty="0"/>
              <a:t>Fairchild Semiconductor </a:t>
            </a:r>
            <a:r>
              <a:rPr lang="en-US" dirty="0"/>
              <a:t>patented a method for interconnecting multiple transistors on a single silicon chip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at the time, transistors cost about $10 each; after some decades of advances, we can pack roughly </a:t>
            </a:r>
            <a:r>
              <a:rPr lang="en-US" b="1" dirty="0"/>
              <a:t>one billion MOS onto a 1 cm</a:t>
            </a:r>
            <a:r>
              <a:rPr lang="en-US" b="1" baseline="30000" dirty="0"/>
              <a:t>2</a:t>
            </a:r>
            <a:r>
              <a:rPr lang="en-US" b="1" dirty="0"/>
              <a:t> chip of silicon</a:t>
            </a:r>
            <a:r>
              <a:rPr lang="en-US" dirty="0"/>
              <a:t>, and each transistor cost less than </a:t>
            </a:r>
            <a:r>
              <a:rPr lang="en-US" b="1" dirty="0"/>
              <a:t>10 micro-cents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4BABE37-8273-5A7F-E457-2F1E2D968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557275"/>
            <a:ext cx="7772400" cy="201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307512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8FA822B18A0634FB7342CF29752587A" ma:contentTypeVersion="12" ma:contentTypeDescription="Creare un nuovo documento." ma:contentTypeScope="" ma:versionID="4c8b1e8002f5a6c880c83187af115cef">
  <xsd:schema xmlns:xsd="http://www.w3.org/2001/XMLSchema" xmlns:xs="http://www.w3.org/2001/XMLSchema" xmlns:p="http://schemas.microsoft.com/office/2006/metadata/properties" xmlns:ns2="3bd0d43f-5e5b-43cd-b6fc-691bd77672c6" xmlns:ns3="e9b5433c-2372-4cb7-8bab-09518096b29b" targetNamespace="http://schemas.microsoft.com/office/2006/metadata/properties" ma:root="true" ma:fieldsID="618b708abf3b656f834d84e193700042" ns2:_="" ns3:_="">
    <xsd:import namespace="3bd0d43f-5e5b-43cd-b6fc-691bd77672c6"/>
    <xsd:import namespace="e9b5433c-2372-4cb7-8bab-09518096b2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d0d43f-5e5b-43cd-b6fc-691bd77672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Tag immagine" ma:readOnly="false" ma:fieldId="{5cf76f15-5ced-4ddc-b409-7134ff3c332f}" ma:taxonomyMulti="true" ma:sspId="b3f316dc-fb4b-4146-8b22-f4ef2efe4b0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b5433c-2372-4cb7-8bab-09518096b29b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ac4bbe8c-9a55-4d5f-b385-d948ddfe6c4d}" ma:internalName="TaxCatchAll" ma:showField="CatchAllData" ma:web="e9b5433c-2372-4cb7-8bab-09518096b29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9b5433c-2372-4cb7-8bab-09518096b29b" xsi:nil="true"/>
    <lcf76f155ced4ddcb4097134ff3c332f xmlns="3bd0d43f-5e5b-43cd-b6fc-691bd77672c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4AABA18-F63C-47C6-B735-C651C8FE35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D1F2BB-A964-4559-BBDD-19F2ABCEF7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d0d43f-5e5b-43cd-b6fc-691bd77672c6"/>
    <ds:schemaRef ds:uri="e9b5433c-2372-4cb7-8bab-09518096b2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81BE530-C733-410A-A8B6-83CAEDD0B248}">
  <ds:schemaRefs>
    <ds:schemaRef ds:uri="http://schemas.openxmlformats.org/package/2006/metadata/core-properties"/>
    <ds:schemaRef ds:uri="3bd0d43f-5e5b-43cd-b6fc-691bd77672c6"/>
    <ds:schemaRef ds:uri="http://purl.org/dc/dcmitype/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e9b5433c-2372-4cb7-8bab-09518096b29b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10396</TotalTime>
  <Words>1288</Words>
  <Application>Microsoft Macintosh PowerPoint</Application>
  <PresentationFormat>Presentazione su schermo (4:3)</PresentationFormat>
  <Paragraphs>267</Paragraphs>
  <Slides>25</Slides>
  <Notes>24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29" baseType="lpstr">
      <vt:lpstr>Economica</vt:lpstr>
      <vt:lpstr>Open Sans</vt:lpstr>
      <vt:lpstr>Arial</vt:lpstr>
      <vt:lpstr>Luxe</vt:lpstr>
      <vt:lpstr>Beneath the abstraction</vt:lpstr>
      <vt:lpstr>Index</vt:lpstr>
      <vt:lpstr>Relate the continuous to discrete</vt:lpstr>
      <vt:lpstr>Logic Level and Noise Margins (1) </vt:lpstr>
      <vt:lpstr>Logic Level and Noise Margins (2) </vt:lpstr>
      <vt:lpstr>DC Transfer Characteristics</vt:lpstr>
      <vt:lpstr>Logic families</vt:lpstr>
      <vt:lpstr>Implementing Logic Gates</vt:lpstr>
      <vt:lpstr>The Revolution of Integration</vt:lpstr>
      <vt:lpstr>Moore Law</vt:lpstr>
      <vt:lpstr>Transistor scaling</vt:lpstr>
      <vt:lpstr>Beyond Moore</vt:lpstr>
      <vt:lpstr>Silicon</vt:lpstr>
      <vt:lpstr>Semiconductor</vt:lpstr>
      <vt:lpstr>p-n junction (1)</vt:lpstr>
      <vt:lpstr>p-n junction (2)</vt:lpstr>
      <vt:lpstr>Diode</vt:lpstr>
      <vt:lpstr>MOS Transistors (1)</vt:lpstr>
      <vt:lpstr>MOS Transistors (2) </vt:lpstr>
      <vt:lpstr>Switch models of MOS</vt:lpstr>
      <vt:lpstr>CMOS</vt:lpstr>
      <vt:lpstr>CMOS</vt:lpstr>
      <vt:lpstr>Building Integrated Circuits</vt:lpstr>
      <vt:lpstr>CMOS gates</vt:lpstr>
      <vt:lpstr>Power consumption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Digital Abstraction</dc:title>
  <dc:subject/>
  <dc:creator/>
  <cp:keywords/>
  <dc:description/>
  <cp:lastModifiedBy>Riccardo Berta</cp:lastModifiedBy>
  <cp:revision>20</cp:revision>
  <dcterms:modified xsi:type="dcterms:W3CDTF">2025-09-17T13:46:43Z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0x010100B8FA822B18A0634FB7342CF29752587A</vt:lpwstr>
  </property>
</Properties>
</file>